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20"/>
  </p:notesMasterIdLst>
  <p:sldIdLst>
    <p:sldId id="256" r:id="rId3"/>
    <p:sldId id="259" r:id="rId4"/>
    <p:sldId id="258" r:id="rId5"/>
    <p:sldId id="261" r:id="rId6"/>
    <p:sldId id="262" r:id="rId7"/>
    <p:sldId id="263" r:id="rId8"/>
    <p:sldId id="265" r:id="rId9"/>
    <p:sldId id="268" r:id="rId10"/>
    <p:sldId id="269" r:id="rId11"/>
    <p:sldId id="270" r:id="rId12"/>
    <p:sldId id="271" r:id="rId13"/>
    <p:sldId id="272" r:id="rId14"/>
    <p:sldId id="273" r:id="rId15"/>
    <p:sldId id="274" r:id="rId16"/>
    <p:sldId id="267" r:id="rId17"/>
    <p:sldId id="275" r:id="rId18"/>
    <p:sldId id="266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61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96A894-E8E4-4B2D-AEEB-BF9DC4DB2106}" type="datetimeFigureOut">
              <a:rPr lang="en-AE" smtClean="0"/>
              <a:t>06/07/2025</a:t>
            </a:fld>
            <a:endParaRPr lang="en-A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4FCCBA-57E4-46E5-8885-E66915D2515A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7195869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6">
          <a:extLst>
            <a:ext uri="{FF2B5EF4-FFF2-40B4-BE49-F238E27FC236}">
              <a16:creationId xmlns:a16="http://schemas.microsoft.com/office/drawing/2014/main" id="{0179A8E8-002F-B07A-9C3F-70C6FAEEA5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17b435033b9_0_25:notes">
            <a:extLst>
              <a:ext uri="{FF2B5EF4-FFF2-40B4-BE49-F238E27FC236}">
                <a16:creationId xmlns:a16="http://schemas.microsoft.com/office/drawing/2014/main" id="{89680CDA-F624-7237-6887-DE337117ADF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8" name="Google Shape;628;g17b435033b9_0_25:notes">
            <a:extLst>
              <a:ext uri="{FF2B5EF4-FFF2-40B4-BE49-F238E27FC236}">
                <a16:creationId xmlns:a16="http://schemas.microsoft.com/office/drawing/2014/main" id="{B3FBAD80-DAFA-7A3D-0E60-E3489A9E04E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17579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6">
          <a:extLst>
            <a:ext uri="{FF2B5EF4-FFF2-40B4-BE49-F238E27FC236}">
              <a16:creationId xmlns:a16="http://schemas.microsoft.com/office/drawing/2014/main" id="{5AEB251A-09E5-351F-7D0C-377C78197D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17b435033b9_0_25:notes">
            <a:extLst>
              <a:ext uri="{FF2B5EF4-FFF2-40B4-BE49-F238E27FC236}">
                <a16:creationId xmlns:a16="http://schemas.microsoft.com/office/drawing/2014/main" id="{3FC5B671-4203-ED04-A53B-F1071A85012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8" name="Google Shape;628;g17b435033b9_0_25:notes">
            <a:extLst>
              <a:ext uri="{FF2B5EF4-FFF2-40B4-BE49-F238E27FC236}">
                <a16:creationId xmlns:a16="http://schemas.microsoft.com/office/drawing/2014/main" id="{4108A7DF-1F2D-3D3A-65C5-26732F87CA5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78182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6">
          <a:extLst>
            <a:ext uri="{FF2B5EF4-FFF2-40B4-BE49-F238E27FC236}">
              <a16:creationId xmlns:a16="http://schemas.microsoft.com/office/drawing/2014/main" id="{7CEC4F15-FC2A-6C07-3234-59273B3A62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17b435033b9_0_25:notes">
            <a:extLst>
              <a:ext uri="{FF2B5EF4-FFF2-40B4-BE49-F238E27FC236}">
                <a16:creationId xmlns:a16="http://schemas.microsoft.com/office/drawing/2014/main" id="{0F43428A-D21A-DD0A-88D1-5C81F903A40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8" name="Google Shape;628;g17b435033b9_0_25:notes">
            <a:extLst>
              <a:ext uri="{FF2B5EF4-FFF2-40B4-BE49-F238E27FC236}">
                <a16:creationId xmlns:a16="http://schemas.microsoft.com/office/drawing/2014/main" id="{1DDC7D4C-7E9D-4940-3345-156F6155ADF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71635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6">
          <a:extLst>
            <a:ext uri="{FF2B5EF4-FFF2-40B4-BE49-F238E27FC236}">
              <a16:creationId xmlns:a16="http://schemas.microsoft.com/office/drawing/2014/main" id="{3D73F7C4-F3E6-861E-5232-4839D00933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17b435033b9_0_25:notes">
            <a:extLst>
              <a:ext uri="{FF2B5EF4-FFF2-40B4-BE49-F238E27FC236}">
                <a16:creationId xmlns:a16="http://schemas.microsoft.com/office/drawing/2014/main" id="{B8FC720C-0BB4-72AE-38AA-9ED5D916D03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8" name="Google Shape;628;g17b435033b9_0_25:notes">
            <a:extLst>
              <a:ext uri="{FF2B5EF4-FFF2-40B4-BE49-F238E27FC236}">
                <a16:creationId xmlns:a16="http://schemas.microsoft.com/office/drawing/2014/main" id="{B9D9184A-43C8-DAD7-646E-01F073084B7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53691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6">
          <a:extLst>
            <a:ext uri="{FF2B5EF4-FFF2-40B4-BE49-F238E27FC236}">
              <a16:creationId xmlns:a16="http://schemas.microsoft.com/office/drawing/2014/main" id="{56459C5B-B3F6-31C1-DB70-D5832BBBE5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17b435033b9_0_25:notes">
            <a:extLst>
              <a:ext uri="{FF2B5EF4-FFF2-40B4-BE49-F238E27FC236}">
                <a16:creationId xmlns:a16="http://schemas.microsoft.com/office/drawing/2014/main" id="{FFB57066-B098-8AE3-DA6F-DCFE77C1660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8" name="Google Shape;628;g17b435033b9_0_25:notes">
            <a:extLst>
              <a:ext uri="{FF2B5EF4-FFF2-40B4-BE49-F238E27FC236}">
                <a16:creationId xmlns:a16="http://schemas.microsoft.com/office/drawing/2014/main" id="{14C7CC23-A4D4-80F2-B16D-A065ADCBBB8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89816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6">
          <a:extLst>
            <a:ext uri="{FF2B5EF4-FFF2-40B4-BE49-F238E27FC236}">
              <a16:creationId xmlns:a16="http://schemas.microsoft.com/office/drawing/2014/main" id="{E21D102E-9E1A-16E5-7783-91A7E9D479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17b435033b9_0_25:notes">
            <a:extLst>
              <a:ext uri="{FF2B5EF4-FFF2-40B4-BE49-F238E27FC236}">
                <a16:creationId xmlns:a16="http://schemas.microsoft.com/office/drawing/2014/main" id="{83C04F41-7F3C-20AB-4943-77B8DC01664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8" name="Google Shape;628;g17b435033b9_0_25:notes">
            <a:extLst>
              <a:ext uri="{FF2B5EF4-FFF2-40B4-BE49-F238E27FC236}">
                <a16:creationId xmlns:a16="http://schemas.microsoft.com/office/drawing/2014/main" id="{3BD8B981-79DA-903B-EE4F-2B8B95E8AE2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0909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6">
          <a:extLst>
            <a:ext uri="{FF2B5EF4-FFF2-40B4-BE49-F238E27FC236}">
              <a16:creationId xmlns:a16="http://schemas.microsoft.com/office/drawing/2014/main" id="{A3F25725-4F54-FA50-DCDC-5DF4A688AE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17b435033b9_0_25:notes">
            <a:extLst>
              <a:ext uri="{FF2B5EF4-FFF2-40B4-BE49-F238E27FC236}">
                <a16:creationId xmlns:a16="http://schemas.microsoft.com/office/drawing/2014/main" id="{B6374253-4D8B-2699-0328-7D3D0F10402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8" name="Google Shape;628;g17b435033b9_0_25:notes">
            <a:extLst>
              <a:ext uri="{FF2B5EF4-FFF2-40B4-BE49-F238E27FC236}">
                <a16:creationId xmlns:a16="http://schemas.microsoft.com/office/drawing/2014/main" id="{C9C39A14-BD09-B3F5-7A97-6623C748F05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90353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12bca3ed78f_0_2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8" name="Google Shape;708;g12bca3ed78f_0_2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12bca3ed78f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9" name="Google Shape;579;g12bca3ed78f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17b435033b9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" name="Google Shape;560;g17b435033b9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17b435033b9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8" name="Google Shape;628;g17b435033b9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6">
          <a:extLst>
            <a:ext uri="{FF2B5EF4-FFF2-40B4-BE49-F238E27FC236}">
              <a16:creationId xmlns:a16="http://schemas.microsoft.com/office/drawing/2014/main" id="{C49347C2-6494-0122-6E06-4F4EE2C824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17b435033b9_0_25:notes">
            <a:extLst>
              <a:ext uri="{FF2B5EF4-FFF2-40B4-BE49-F238E27FC236}">
                <a16:creationId xmlns:a16="http://schemas.microsoft.com/office/drawing/2014/main" id="{0B8037E6-D377-1011-468D-A575D951F70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8" name="Google Shape;628;g17b435033b9_0_25:notes">
            <a:extLst>
              <a:ext uri="{FF2B5EF4-FFF2-40B4-BE49-F238E27FC236}">
                <a16:creationId xmlns:a16="http://schemas.microsoft.com/office/drawing/2014/main" id="{B7FCE1C4-C424-3097-5BA3-CFFAD96B384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81789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6">
          <a:extLst>
            <a:ext uri="{FF2B5EF4-FFF2-40B4-BE49-F238E27FC236}">
              <a16:creationId xmlns:a16="http://schemas.microsoft.com/office/drawing/2014/main" id="{401C8EBC-94C8-FD4B-433E-1BF92C9F2C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17b435033b9_0_25:notes">
            <a:extLst>
              <a:ext uri="{FF2B5EF4-FFF2-40B4-BE49-F238E27FC236}">
                <a16:creationId xmlns:a16="http://schemas.microsoft.com/office/drawing/2014/main" id="{BF8637BC-6E7C-E920-846D-82654087D57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8" name="Google Shape;628;g17b435033b9_0_25:notes">
            <a:extLst>
              <a:ext uri="{FF2B5EF4-FFF2-40B4-BE49-F238E27FC236}">
                <a16:creationId xmlns:a16="http://schemas.microsoft.com/office/drawing/2014/main" id="{D8A89B6D-4EAA-E9A6-C0E7-4712713436F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24966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6">
          <a:extLst>
            <a:ext uri="{FF2B5EF4-FFF2-40B4-BE49-F238E27FC236}">
              <a16:creationId xmlns:a16="http://schemas.microsoft.com/office/drawing/2014/main" id="{88FC16EA-0976-22CC-64E0-2A17C5559A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17b435033b9_0_25:notes">
            <a:extLst>
              <a:ext uri="{FF2B5EF4-FFF2-40B4-BE49-F238E27FC236}">
                <a16:creationId xmlns:a16="http://schemas.microsoft.com/office/drawing/2014/main" id="{9B187D15-3D14-FD08-892B-4408EC8555B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8" name="Google Shape;628;g17b435033b9_0_25:notes">
            <a:extLst>
              <a:ext uri="{FF2B5EF4-FFF2-40B4-BE49-F238E27FC236}">
                <a16:creationId xmlns:a16="http://schemas.microsoft.com/office/drawing/2014/main" id="{E2572BAB-8C09-16D3-3BB9-3F65823A0BE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05974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6">
          <a:extLst>
            <a:ext uri="{FF2B5EF4-FFF2-40B4-BE49-F238E27FC236}">
              <a16:creationId xmlns:a16="http://schemas.microsoft.com/office/drawing/2014/main" id="{85E3DF7E-B3FB-2656-2693-A52550FBFF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17b435033b9_0_25:notes">
            <a:extLst>
              <a:ext uri="{FF2B5EF4-FFF2-40B4-BE49-F238E27FC236}">
                <a16:creationId xmlns:a16="http://schemas.microsoft.com/office/drawing/2014/main" id="{884388A3-A2F9-4ADE-E988-F1D1387A073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8" name="Google Shape;628;g17b435033b9_0_25:notes">
            <a:extLst>
              <a:ext uri="{FF2B5EF4-FFF2-40B4-BE49-F238E27FC236}">
                <a16:creationId xmlns:a16="http://schemas.microsoft.com/office/drawing/2014/main" id="{85804081-78D2-62E4-99C2-909C5BB3F25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193258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6">
          <a:extLst>
            <a:ext uri="{FF2B5EF4-FFF2-40B4-BE49-F238E27FC236}">
              <a16:creationId xmlns:a16="http://schemas.microsoft.com/office/drawing/2014/main" id="{3D1C34D6-9ACA-D6D1-6BF0-93C18E854B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17b435033b9_0_25:notes">
            <a:extLst>
              <a:ext uri="{FF2B5EF4-FFF2-40B4-BE49-F238E27FC236}">
                <a16:creationId xmlns:a16="http://schemas.microsoft.com/office/drawing/2014/main" id="{E0C3EAD9-2E19-B006-4C51-9D618EF0EA8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8" name="Google Shape;628;g17b435033b9_0_25:notes">
            <a:extLst>
              <a:ext uri="{FF2B5EF4-FFF2-40B4-BE49-F238E27FC236}">
                <a16:creationId xmlns:a16="http://schemas.microsoft.com/office/drawing/2014/main" id="{FC8B41DA-672D-DF12-EFB4-E21263C189A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20697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2.xml"/><Relationship Id="rId4" Type="http://schemas.openxmlformats.org/officeDocument/2006/relationships/hyperlink" Target="http://bit.ly/2TtBDfr" TargetMode="Externa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71147C-59DF-C992-B2F4-1C378B8153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F30FAFA-EE53-5EBF-8BB9-5C2243ABF1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4A6D9D-3E2A-67E4-7913-A719B92594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1BE07-DA97-4EF6-B38C-EF3714C70681}" type="datetimeFigureOut">
              <a:rPr lang="en-AE" smtClean="0"/>
              <a:t>06/07/2025</a:t>
            </a:fld>
            <a:endParaRPr lang="en-A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06DEF5-D44D-CA05-2910-6DA50BC607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879175-B281-EFED-AE61-ED6A49C74F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FD0E5-9E1A-40A3-9F93-74434239EF3B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26797822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18A7E9-7EA2-2F7F-B474-443900C26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72389B-7E56-9ADE-05EC-DD727A8824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BA6B9B-FDC2-50D8-92B4-1D2F86CCA9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1BE07-DA97-4EF6-B38C-EF3714C70681}" type="datetimeFigureOut">
              <a:rPr lang="en-AE" smtClean="0"/>
              <a:t>06/07/2025</a:t>
            </a:fld>
            <a:endParaRPr lang="en-A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29DA21-F8B2-B2EB-0619-D67E1B9ADB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85C548-92A9-A2A3-65BD-A6CE0B4080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FD0E5-9E1A-40A3-9F93-74434239EF3B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15571678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23F5115-E177-179E-9421-71FF029E5D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5B2FB93-7942-6AA3-4CEF-FCBDCC8BB1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6E404E-F640-1ED5-5995-C986090455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1BE07-DA97-4EF6-B38C-EF3714C70681}" type="datetimeFigureOut">
              <a:rPr lang="en-AE" smtClean="0"/>
              <a:t>06/07/2025</a:t>
            </a:fld>
            <a:endParaRPr lang="en-A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8E3612-71D8-0AC7-9D4E-AFF16A3563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20E32B-0E68-63C4-8899-9307B7FD1E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FD0E5-9E1A-40A3-9F93-74434239EF3B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11434313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2850815" y="-2543242"/>
            <a:ext cx="16816309" cy="9785073"/>
            <a:chOff x="-2138111" y="-1907432"/>
            <a:chExt cx="12612232" cy="7338805"/>
          </a:xfrm>
        </p:grpSpPr>
        <p:sp>
          <p:nvSpPr>
            <p:cNvPr id="10" name="Google Shape;10;p2"/>
            <p:cNvSpPr/>
            <p:nvPr/>
          </p:nvSpPr>
          <p:spPr>
            <a:xfrm rot="-10210910">
              <a:off x="5334753" y="-288655"/>
              <a:ext cx="3261178" cy="1154360"/>
            </a:xfrm>
            <a:custGeom>
              <a:avLst/>
              <a:gdLst/>
              <a:ahLst/>
              <a:cxnLst/>
              <a:rect l="l" t="t" r="r" b="b"/>
              <a:pathLst>
                <a:path w="71732" h="25391" extrusionOk="0">
                  <a:moveTo>
                    <a:pt x="56488" y="1"/>
                  </a:moveTo>
                  <a:cubicBezTo>
                    <a:pt x="55279" y="1"/>
                    <a:pt x="54071" y="138"/>
                    <a:pt x="52895" y="412"/>
                  </a:cubicBezTo>
                  <a:cubicBezTo>
                    <a:pt x="49787" y="1143"/>
                    <a:pt x="47158" y="2890"/>
                    <a:pt x="44873" y="5073"/>
                  </a:cubicBezTo>
                  <a:cubicBezTo>
                    <a:pt x="40293" y="9420"/>
                    <a:pt x="36272" y="15847"/>
                    <a:pt x="29367" y="16416"/>
                  </a:cubicBezTo>
                  <a:cubicBezTo>
                    <a:pt x="29019" y="16444"/>
                    <a:pt x="28673" y="16457"/>
                    <a:pt x="28327" y="16457"/>
                  </a:cubicBezTo>
                  <a:cubicBezTo>
                    <a:pt x="25059" y="16457"/>
                    <a:pt x="21885" y="15265"/>
                    <a:pt x="18836" y="14182"/>
                  </a:cubicBezTo>
                  <a:cubicBezTo>
                    <a:pt x="15978" y="13173"/>
                    <a:pt x="13052" y="12242"/>
                    <a:pt x="9988" y="12242"/>
                  </a:cubicBezTo>
                  <a:cubicBezTo>
                    <a:pt x="9939" y="12242"/>
                    <a:pt x="9889" y="12242"/>
                    <a:pt x="9839" y="12243"/>
                  </a:cubicBezTo>
                  <a:cubicBezTo>
                    <a:pt x="7037" y="12283"/>
                    <a:pt x="4275" y="13238"/>
                    <a:pt x="2478" y="15472"/>
                  </a:cubicBezTo>
                  <a:cubicBezTo>
                    <a:pt x="741" y="17645"/>
                    <a:pt x="152" y="20498"/>
                    <a:pt x="50" y="23219"/>
                  </a:cubicBezTo>
                  <a:cubicBezTo>
                    <a:pt x="30" y="23930"/>
                    <a:pt x="41" y="24641"/>
                    <a:pt x="71" y="25352"/>
                  </a:cubicBezTo>
                  <a:cubicBezTo>
                    <a:pt x="76" y="25377"/>
                    <a:pt x="94" y="25390"/>
                    <a:pt x="110" y="25390"/>
                  </a:cubicBezTo>
                  <a:cubicBezTo>
                    <a:pt x="127" y="25390"/>
                    <a:pt x="142" y="25377"/>
                    <a:pt x="142" y="25352"/>
                  </a:cubicBezTo>
                  <a:cubicBezTo>
                    <a:pt x="0" y="22529"/>
                    <a:pt x="244" y="19523"/>
                    <a:pt x="1584" y="16975"/>
                  </a:cubicBezTo>
                  <a:cubicBezTo>
                    <a:pt x="2264" y="15685"/>
                    <a:pt x="3229" y="14568"/>
                    <a:pt x="4458" y="13775"/>
                  </a:cubicBezTo>
                  <a:cubicBezTo>
                    <a:pt x="5676" y="12994"/>
                    <a:pt x="7068" y="12557"/>
                    <a:pt x="8489" y="12394"/>
                  </a:cubicBezTo>
                  <a:cubicBezTo>
                    <a:pt x="9022" y="12333"/>
                    <a:pt x="9548" y="12305"/>
                    <a:pt x="10070" y="12305"/>
                  </a:cubicBezTo>
                  <a:cubicBezTo>
                    <a:pt x="16002" y="12305"/>
                    <a:pt x="21274" y="15981"/>
                    <a:pt x="27163" y="16467"/>
                  </a:cubicBezTo>
                  <a:cubicBezTo>
                    <a:pt x="27555" y="16501"/>
                    <a:pt x="27948" y="16519"/>
                    <a:pt x="28340" y="16519"/>
                  </a:cubicBezTo>
                  <a:cubicBezTo>
                    <a:pt x="29566" y="16519"/>
                    <a:pt x="30787" y="16346"/>
                    <a:pt x="31956" y="15969"/>
                  </a:cubicBezTo>
                  <a:cubicBezTo>
                    <a:pt x="33368" y="15512"/>
                    <a:pt x="34677" y="14801"/>
                    <a:pt x="35886" y="13949"/>
                  </a:cubicBezTo>
                  <a:cubicBezTo>
                    <a:pt x="38414" y="12151"/>
                    <a:pt x="40456" y="9815"/>
                    <a:pt x="42548" y="7551"/>
                  </a:cubicBezTo>
                  <a:cubicBezTo>
                    <a:pt x="44710" y="5216"/>
                    <a:pt x="47025" y="2890"/>
                    <a:pt x="49950" y="1509"/>
                  </a:cubicBezTo>
                  <a:cubicBezTo>
                    <a:pt x="51984" y="549"/>
                    <a:pt x="54235" y="70"/>
                    <a:pt x="56482" y="70"/>
                  </a:cubicBezTo>
                  <a:cubicBezTo>
                    <a:pt x="57421" y="70"/>
                    <a:pt x="58360" y="153"/>
                    <a:pt x="59282" y="321"/>
                  </a:cubicBezTo>
                  <a:cubicBezTo>
                    <a:pt x="65182" y="1387"/>
                    <a:pt x="69945" y="6038"/>
                    <a:pt x="71315" y="11857"/>
                  </a:cubicBezTo>
                  <a:cubicBezTo>
                    <a:pt x="71488" y="12567"/>
                    <a:pt x="71599" y="13288"/>
                    <a:pt x="71660" y="14009"/>
                  </a:cubicBezTo>
                  <a:cubicBezTo>
                    <a:pt x="71666" y="14035"/>
                    <a:pt x="71684" y="14047"/>
                    <a:pt x="71700" y="14047"/>
                  </a:cubicBezTo>
                  <a:cubicBezTo>
                    <a:pt x="71717" y="14047"/>
                    <a:pt x="71732" y="14035"/>
                    <a:pt x="71732" y="14009"/>
                  </a:cubicBezTo>
                  <a:cubicBezTo>
                    <a:pt x="71244" y="8292"/>
                    <a:pt x="67386" y="3042"/>
                    <a:pt x="62004" y="1001"/>
                  </a:cubicBezTo>
                  <a:cubicBezTo>
                    <a:pt x="60248" y="333"/>
                    <a:pt x="58368" y="1"/>
                    <a:pt x="56488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" name="Google Shape;11;p2"/>
            <p:cNvSpPr/>
            <p:nvPr/>
          </p:nvSpPr>
          <p:spPr>
            <a:xfrm rot="-10210910">
              <a:off x="5416403" y="-315880"/>
              <a:ext cx="3261178" cy="1154360"/>
            </a:xfrm>
            <a:custGeom>
              <a:avLst/>
              <a:gdLst/>
              <a:ahLst/>
              <a:cxnLst/>
              <a:rect l="l" t="t" r="r" b="b"/>
              <a:pathLst>
                <a:path w="71732" h="25391" extrusionOk="0">
                  <a:moveTo>
                    <a:pt x="56488" y="1"/>
                  </a:moveTo>
                  <a:cubicBezTo>
                    <a:pt x="55279" y="1"/>
                    <a:pt x="54071" y="138"/>
                    <a:pt x="52895" y="412"/>
                  </a:cubicBezTo>
                  <a:cubicBezTo>
                    <a:pt x="49787" y="1143"/>
                    <a:pt x="47158" y="2890"/>
                    <a:pt x="44873" y="5073"/>
                  </a:cubicBezTo>
                  <a:cubicBezTo>
                    <a:pt x="40293" y="9420"/>
                    <a:pt x="36272" y="15847"/>
                    <a:pt x="29367" y="16416"/>
                  </a:cubicBezTo>
                  <a:cubicBezTo>
                    <a:pt x="29019" y="16444"/>
                    <a:pt x="28673" y="16457"/>
                    <a:pt x="28327" y="16457"/>
                  </a:cubicBezTo>
                  <a:cubicBezTo>
                    <a:pt x="25059" y="16457"/>
                    <a:pt x="21885" y="15265"/>
                    <a:pt x="18836" y="14182"/>
                  </a:cubicBezTo>
                  <a:cubicBezTo>
                    <a:pt x="15978" y="13173"/>
                    <a:pt x="13052" y="12242"/>
                    <a:pt x="9988" y="12242"/>
                  </a:cubicBezTo>
                  <a:cubicBezTo>
                    <a:pt x="9939" y="12242"/>
                    <a:pt x="9889" y="12242"/>
                    <a:pt x="9839" y="12243"/>
                  </a:cubicBezTo>
                  <a:cubicBezTo>
                    <a:pt x="7037" y="12283"/>
                    <a:pt x="4275" y="13238"/>
                    <a:pt x="2478" y="15472"/>
                  </a:cubicBezTo>
                  <a:cubicBezTo>
                    <a:pt x="741" y="17645"/>
                    <a:pt x="152" y="20498"/>
                    <a:pt x="50" y="23219"/>
                  </a:cubicBezTo>
                  <a:cubicBezTo>
                    <a:pt x="30" y="23930"/>
                    <a:pt x="41" y="24641"/>
                    <a:pt x="71" y="25352"/>
                  </a:cubicBezTo>
                  <a:cubicBezTo>
                    <a:pt x="76" y="25377"/>
                    <a:pt x="94" y="25390"/>
                    <a:pt x="110" y="25390"/>
                  </a:cubicBezTo>
                  <a:cubicBezTo>
                    <a:pt x="127" y="25390"/>
                    <a:pt x="142" y="25377"/>
                    <a:pt x="142" y="25352"/>
                  </a:cubicBezTo>
                  <a:cubicBezTo>
                    <a:pt x="0" y="22529"/>
                    <a:pt x="244" y="19523"/>
                    <a:pt x="1584" y="16975"/>
                  </a:cubicBezTo>
                  <a:cubicBezTo>
                    <a:pt x="2264" y="15685"/>
                    <a:pt x="3229" y="14568"/>
                    <a:pt x="4458" y="13775"/>
                  </a:cubicBezTo>
                  <a:cubicBezTo>
                    <a:pt x="5676" y="12994"/>
                    <a:pt x="7068" y="12557"/>
                    <a:pt x="8489" y="12394"/>
                  </a:cubicBezTo>
                  <a:cubicBezTo>
                    <a:pt x="9022" y="12333"/>
                    <a:pt x="9548" y="12305"/>
                    <a:pt x="10070" y="12305"/>
                  </a:cubicBezTo>
                  <a:cubicBezTo>
                    <a:pt x="16002" y="12305"/>
                    <a:pt x="21274" y="15981"/>
                    <a:pt x="27163" y="16467"/>
                  </a:cubicBezTo>
                  <a:cubicBezTo>
                    <a:pt x="27555" y="16501"/>
                    <a:pt x="27948" y="16519"/>
                    <a:pt x="28340" y="16519"/>
                  </a:cubicBezTo>
                  <a:cubicBezTo>
                    <a:pt x="29566" y="16519"/>
                    <a:pt x="30787" y="16346"/>
                    <a:pt x="31956" y="15969"/>
                  </a:cubicBezTo>
                  <a:cubicBezTo>
                    <a:pt x="33368" y="15512"/>
                    <a:pt x="34677" y="14801"/>
                    <a:pt x="35886" y="13949"/>
                  </a:cubicBezTo>
                  <a:cubicBezTo>
                    <a:pt x="38414" y="12151"/>
                    <a:pt x="40456" y="9815"/>
                    <a:pt x="42548" y="7551"/>
                  </a:cubicBezTo>
                  <a:cubicBezTo>
                    <a:pt x="44710" y="5216"/>
                    <a:pt x="47025" y="2890"/>
                    <a:pt x="49950" y="1509"/>
                  </a:cubicBezTo>
                  <a:cubicBezTo>
                    <a:pt x="51984" y="549"/>
                    <a:pt x="54235" y="70"/>
                    <a:pt x="56482" y="70"/>
                  </a:cubicBezTo>
                  <a:cubicBezTo>
                    <a:pt x="57421" y="70"/>
                    <a:pt x="58360" y="153"/>
                    <a:pt x="59282" y="321"/>
                  </a:cubicBezTo>
                  <a:cubicBezTo>
                    <a:pt x="65182" y="1387"/>
                    <a:pt x="69945" y="6038"/>
                    <a:pt x="71315" y="11857"/>
                  </a:cubicBezTo>
                  <a:cubicBezTo>
                    <a:pt x="71488" y="12567"/>
                    <a:pt x="71599" y="13288"/>
                    <a:pt x="71660" y="14009"/>
                  </a:cubicBezTo>
                  <a:cubicBezTo>
                    <a:pt x="71666" y="14035"/>
                    <a:pt x="71684" y="14047"/>
                    <a:pt x="71700" y="14047"/>
                  </a:cubicBezTo>
                  <a:cubicBezTo>
                    <a:pt x="71717" y="14047"/>
                    <a:pt x="71732" y="14035"/>
                    <a:pt x="71732" y="14009"/>
                  </a:cubicBezTo>
                  <a:cubicBezTo>
                    <a:pt x="71244" y="8292"/>
                    <a:pt x="67386" y="3042"/>
                    <a:pt x="62004" y="1001"/>
                  </a:cubicBezTo>
                  <a:cubicBezTo>
                    <a:pt x="60248" y="333"/>
                    <a:pt x="58368" y="1"/>
                    <a:pt x="564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12" name="Google Shape;12;p2"/>
            <p:cNvGrpSpPr/>
            <p:nvPr/>
          </p:nvGrpSpPr>
          <p:grpSpPr>
            <a:xfrm>
              <a:off x="-2138111" y="-1907432"/>
              <a:ext cx="12612232" cy="7338805"/>
              <a:chOff x="-2138111" y="-1907432"/>
              <a:chExt cx="12612232" cy="7338805"/>
            </a:xfrm>
          </p:grpSpPr>
          <p:sp>
            <p:nvSpPr>
              <p:cNvPr id="13" name="Google Shape;13;p2"/>
              <p:cNvSpPr/>
              <p:nvPr/>
            </p:nvSpPr>
            <p:spPr>
              <a:xfrm rot="9272496">
                <a:off x="866154" y="-1103050"/>
                <a:ext cx="4382991" cy="2835046"/>
              </a:xfrm>
              <a:custGeom>
                <a:avLst/>
                <a:gdLst/>
                <a:ahLst/>
                <a:cxnLst/>
                <a:rect l="l" t="t" r="r" b="b"/>
                <a:pathLst>
                  <a:path w="85746" h="55463" extrusionOk="0">
                    <a:moveTo>
                      <a:pt x="48227" y="0"/>
                    </a:moveTo>
                    <a:cubicBezTo>
                      <a:pt x="47882" y="0"/>
                      <a:pt x="47535" y="9"/>
                      <a:pt x="47188" y="28"/>
                    </a:cubicBezTo>
                    <a:cubicBezTo>
                      <a:pt x="42599" y="282"/>
                      <a:pt x="38151" y="2018"/>
                      <a:pt x="34455" y="4719"/>
                    </a:cubicBezTo>
                    <a:cubicBezTo>
                      <a:pt x="30372" y="7705"/>
                      <a:pt x="27509" y="11899"/>
                      <a:pt x="24311" y="15737"/>
                    </a:cubicBezTo>
                    <a:cubicBezTo>
                      <a:pt x="21142" y="19545"/>
                      <a:pt x="17345" y="23231"/>
                      <a:pt x="12338" y="24338"/>
                    </a:cubicBezTo>
                    <a:cubicBezTo>
                      <a:pt x="11445" y="24532"/>
                      <a:pt x="10521" y="24639"/>
                      <a:pt x="9599" y="24639"/>
                    </a:cubicBezTo>
                    <a:cubicBezTo>
                      <a:pt x="8059" y="24639"/>
                      <a:pt x="6524" y="24340"/>
                      <a:pt x="5139" y="23647"/>
                    </a:cubicBezTo>
                    <a:cubicBezTo>
                      <a:pt x="3209" y="22693"/>
                      <a:pt x="1585" y="21027"/>
                      <a:pt x="793" y="19017"/>
                    </a:cubicBezTo>
                    <a:cubicBezTo>
                      <a:pt x="407" y="18052"/>
                      <a:pt x="244" y="17026"/>
                      <a:pt x="305" y="16001"/>
                    </a:cubicBezTo>
                    <a:cubicBezTo>
                      <a:pt x="305" y="15976"/>
                      <a:pt x="287" y="15963"/>
                      <a:pt x="269" y="15963"/>
                    </a:cubicBezTo>
                    <a:cubicBezTo>
                      <a:pt x="252" y="15963"/>
                      <a:pt x="234" y="15976"/>
                      <a:pt x="234" y="16001"/>
                    </a:cubicBezTo>
                    <a:cubicBezTo>
                      <a:pt x="1" y="20032"/>
                      <a:pt x="3291" y="23516"/>
                      <a:pt x="7078" y="24419"/>
                    </a:cubicBezTo>
                    <a:cubicBezTo>
                      <a:pt x="7930" y="24622"/>
                      <a:pt x="8785" y="24716"/>
                      <a:pt x="9633" y="24716"/>
                    </a:cubicBezTo>
                    <a:cubicBezTo>
                      <a:pt x="13412" y="24716"/>
                      <a:pt x="17069" y="22848"/>
                      <a:pt x="19913" y="20418"/>
                    </a:cubicBezTo>
                    <a:cubicBezTo>
                      <a:pt x="23762" y="17128"/>
                      <a:pt x="26514" y="12813"/>
                      <a:pt x="29875" y="9056"/>
                    </a:cubicBezTo>
                    <a:cubicBezTo>
                      <a:pt x="33125" y="5410"/>
                      <a:pt x="37095" y="2546"/>
                      <a:pt x="41786" y="1084"/>
                    </a:cubicBezTo>
                    <a:cubicBezTo>
                      <a:pt x="43888" y="429"/>
                      <a:pt x="46088" y="78"/>
                      <a:pt x="48282" y="78"/>
                    </a:cubicBezTo>
                    <a:cubicBezTo>
                      <a:pt x="50613" y="78"/>
                      <a:pt x="52937" y="475"/>
                      <a:pt x="55129" y="1327"/>
                    </a:cubicBezTo>
                    <a:cubicBezTo>
                      <a:pt x="59049" y="2851"/>
                      <a:pt x="62492" y="5704"/>
                      <a:pt x="64523" y="9401"/>
                    </a:cubicBezTo>
                    <a:cubicBezTo>
                      <a:pt x="65670" y="11513"/>
                      <a:pt x="66259" y="13818"/>
                      <a:pt x="66421" y="16204"/>
                    </a:cubicBezTo>
                    <a:cubicBezTo>
                      <a:pt x="66614" y="18926"/>
                      <a:pt x="66330" y="21657"/>
                      <a:pt x="66218" y="24378"/>
                    </a:cubicBezTo>
                    <a:cubicBezTo>
                      <a:pt x="66046" y="28420"/>
                      <a:pt x="66391" y="32807"/>
                      <a:pt x="68930" y="36148"/>
                    </a:cubicBezTo>
                    <a:cubicBezTo>
                      <a:pt x="70067" y="37640"/>
                      <a:pt x="71600" y="38727"/>
                      <a:pt x="73428" y="39215"/>
                    </a:cubicBezTo>
                    <a:cubicBezTo>
                      <a:pt x="74657" y="39549"/>
                      <a:pt x="75936" y="39651"/>
                      <a:pt x="77196" y="39895"/>
                    </a:cubicBezTo>
                    <a:cubicBezTo>
                      <a:pt x="78343" y="40118"/>
                      <a:pt x="79439" y="40494"/>
                      <a:pt x="80434" y="41113"/>
                    </a:cubicBezTo>
                    <a:cubicBezTo>
                      <a:pt x="82303" y="42261"/>
                      <a:pt x="83745" y="44099"/>
                      <a:pt x="84395" y="46190"/>
                    </a:cubicBezTo>
                    <a:cubicBezTo>
                      <a:pt x="85055" y="48354"/>
                      <a:pt x="84811" y="50750"/>
                      <a:pt x="83826" y="52771"/>
                    </a:cubicBezTo>
                    <a:cubicBezTo>
                      <a:pt x="83339" y="53766"/>
                      <a:pt x="82679" y="54659"/>
                      <a:pt x="81867" y="55411"/>
                    </a:cubicBezTo>
                    <a:cubicBezTo>
                      <a:pt x="81844" y="55434"/>
                      <a:pt x="81866" y="55462"/>
                      <a:pt x="81892" y="55462"/>
                    </a:cubicBezTo>
                    <a:cubicBezTo>
                      <a:pt x="81901" y="55462"/>
                      <a:pt x="81909" y="55459"/>
                      <a:pt x="81917" y="55451"/>
                    </a:cubicBezTo>
                    <a:cubicBezTo>
                      <a:pt x="84974" y="52598"/>
                      <a:pt x="85746" y="47826"/>
                      <a:pt x="83582" y="44220"/>
                    </a:cubicBezTo>
                    <a:cubicBezTo>
                      <a:pt x="82567" y="42514"/>
                      <a:pt x="80993" y="41133"/>
                      <a:pt x="79155" y="40382"/>
                    </a:cubicBezTo>
                    <a:cubicBezTo>
                      <a:pt x="76840" y="39448"/>
                      <a:pt x="74220" y="39702"/>
                      <a:pt x="71956" y="38605"/>
                    </a:cubicBezTo>
                    <a:cubicBezTo>
                      <a:pt x="68229" y="36787"/>
                      <a:pt x="66685" y="32380"/>
                      <a:pt x="66330" y="28512"/>
                    </a:cubicBezTo>
                    <a:cubicBezTo>
                      <a:pt x="65843" y="23313"/>
                      <a:pt x="67305" y="18032"/>
                      <a:pt x="65974" y="12894"/>
                    </a:cubicBezTo>
                    <a:cubicBezTo>
                      <a:pt x="64979" y="9004"/>
                      <a:pt x="62400" y="5653"/>
                      <a:pt x="59120" y="3379"/>
                    </a:cubicBezTo>
                    <a:cubicBezTo>
                      <a:pt x="55922" y="1150"/>
                      <a:pt x="52115" y="0"/>
                      <a:pt x="4822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" name="Google Shape;14;p2"/>
              <p:cNvSpPr/>
              <p:nvPr/>
            </p:nvSpPr>
            <p:spPr>
              <a:xfrm rot="-2190436">
                <a:off x="6767466" y="2309917"/>
                <a:ext cx="3389217" cy="2184986"/>
              </a:xfrm>
              <a:custGeom>
                <a:avLst/>
                <a:gdLst/>
                <a:ahLst/>
                <a:cxnLst/>
                <a:rect l="l" t="t" r="r" b="b"/>
                <a:pathLst>
                  <a:path w="68641" h="44252" extrusionOk="0">
                    <a:moveTo>
                      <a:pt x="67677" y="0"/>
                    </a:moveTo>
                    <a:cubicBezTo>
                      <a:pt x="65155" y="0"/>
                      <a:pt x="62741" y="1012"/>
                      <a:pt x="60731" y="2524"/>
                    </a:cubicBezTo>
                    <a:cubicBezTo>
                      <a:pt x="58294" y="4352"/>
                      <a:pt x="56516" y="6829"/>
                      <a:pt x="55074" y="9480"/>
                    </a:cubicBezTo>
                    <a:cubicBezTo>
                      <a:pt x="52160" y="14852"/>
                      <a:pt x="50383" y="21107"/>
                      <a:pt x="45621" y="25240"/>
                    </a:cubicBezTo>
                    <a:cubicBezTo>
                      <a:pt x="44504" y="26215"/>
                      <a:pt x="43245" y="27027"/>
                      <a:pt x="41864" y="27576"/>
                    </a:cubicBezTo>
                    <a:cubicBezTo>
                      <a:pt x="40310" y="28185"/>
                      <a:pt x="38644" y="28459"/>
                      <a:pt x="36979" y="28499"/>
                    </a:cubicBezTo>
                    <a:cubicBezTo>
                      <a:pt x="36764" y="28506"/>
                      <a:pt x="36550" y="28509"/>
                      <a:pt x="36335" y="28509"/>
                    </a:cubicBezTo>
                    <a:cubicBezTo>
                      <a:pt x="33195" y="28509"/>
                      <a:pt x="30095" y="27846"/>
                      <a:pt x="26977" y="27504"/>
                    </a:cubicBezTo>
                    <a:cubicBezTo>
                      <a:pt x="25877" y="27383"/>
                      <a:pt x="24780" y="27316"/>
                      <a:pt x="23686" y="27316"/>
                    </a:cubicBezTo>
                    <a:cubicBezTo>
                      <a:pt x="21954" y="27316"/>
                      <a:pt x="20230" y="27484"/>
                      <a:pt x="18518" y="27870"/>
                    </a:cubicBezTo>
                    <a:cubicBezTo>
                      <a:pt x="15918" y="28459"/>
                      <a:pt x="13420" y="29464"/>
                      <a:pt x="11125" y="30815"/>
                    </a:cubicBezTo>
                    <a:cubicBezTo>
                      <a:pt x="6576" y="33506"/>
                      <a:pt x="2799" y="37578"/>
                      <a:pt x="687" y="42442"/>
                    </a:cubicBezTo>
                    <a:cubicBezTo>
                      <a:pt x="433" y="43020"/>
                      <a:pt x="210" y="43609"/>
                      <a:pt x="7" y="44209"/>
                    </a:cubicBezTo>
                    <a:cubicBezTo>
                      <a:pt x="0" y="44234"/>
                      <a:pt x="21" y="44251"/>
                      <a:pt x="40" y="44251"/>
                    </a:cubicBezTo>
                    <a:cubicBezTo>
                      <a:pt x="52" y="44251"/>
                      <a:pt x="64" y="44245"/>
                      <a:pt x="68" y="44229"/>
                    </a:cubicBezTo>
                    <a:cubicBezTo>
                      <a:pt x="1824" y="39080"/>
                      <a:pt x="5398" y="34673"/>
                      <a:pt x="9897" y="31668"/>
                    </a:cubicBezTo>
                    <a:cubicBezTo>
                      <a:pt x="14007" y="28925"/>
                      <a:pt x="18839" y="27367"/>
                      <a:pt x="23767" y="27367"/>
                    </a:cubicBezTo>
                    <a:cubicBezTo>
                      <a:pt x="24257" y="27367"/>
                      <a:pt x="24749" y="27382"/>
                      <a:pt x="25240" y="27413"/>
                    </a:cubicBezTo>
                    <a:cubicBezTo>
                      <a:pt x="28866" y="27644"/>
                      <a:pt x="32681" y="28556"/>
                      <a:pt x="36366" y="28556"/>
                    </a:cubicBezTo>
                    <a:cubicBezTo>
                      <a:pt x="38998" y="28556"/>
                      <a:pt x="41563" y="28091"/>
                      <a:pt x="43945" y="26581"/>
                    </a:cubicBezTo>
                    <a:cubicBezTo>
                      <a:pt x="49053" y="23351"/>
                      <a:pt x="51308" y="17411"/>
                      <a:pt x="53785" y="12202"/>
                    </a:cubicBezTo>
                    <a:cubicBezTo>
                      <a:pt x="55126" y="9368"/>
                      <a:pt x="56638" y="6535"/>
                      <a:pt x="58852" y="4271"/>
                    </a:cubicBezTo>
                    <a:cubicBezTo>
                      <a:pt x="60893" y="2179"/>
                      <a:pt x="63543" y="493"/>
                      <a:pt x="66488" y="138"/>
                    </a:cubicBezTo>
                    <a:cubicBezTo>
                      <a:pt x="66861" y="89"/>
                      <a:pt x="67236" y="66"/>
                      <a:pt x="67611" y="66"/>
                    </a:cubicBezTo>
                    <a:cubicBezTo>
                      <a:pt x="67941" y="66"/>
                      <a:pt x="68272" y="84"/>
                      <a:pt x="68600" y="118"/>
                    </a:cubicBezTo>
                    <a:cubicBezTo>
                      <a:pt x="68641" y="118"/>
                      <a:pt x="68641" y="57"/>
                      <a:pt x="68600" y="46"/>
                    </a:cubicBezTo>
                    <a:cubicBezTo>
                      <a:pt x="68291" y="15"/>
                      <a:pt x="67983" y="0"/>
                      <a:pt x="676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" name="Google Shape;15;p2"/>
              <p:cNvSpPr/>
              <p:nvPr/>
            </p:nvSpPr>
            <p:spPr>
              <a:xfrm rot="-3790971">
                <a:off x="2411629" y="580018"/>
                <a:ext cx="3827959" cy="4070931"/>
              </a:xfrm>
              <a:custGeom>
                <a:avLst/>
                <a:gdLst/>
                <a:ahLst/>
                <a:cxnLst/>
                <a:rect l="l" t="t" r="r" b="b"/>
                <a:pathLst>
                  <a:path w="37197" h="39558" extrusionOk="0">
                    <a:moveTo>
                      <a:pt x="8059" y="63"/>
                    </a:moveTo>
                    <a:cubicBezTo>
                      <a:pt x="8465" y="63"/>
                      <a:pt x="8871" y="115"/>
                      <a:pt x="9271" y="227"/>
                    </a:cubicBezTo>
                    <a:cubicBezTo>
                      <a:pt x="9993" y="430"/>
                      <a:pt x="10612" y="867"/>
                      <a:pt x="11221" y="1303"/>
                    </a:cubicBezTo>
                    <a:cubicBezTo>
                      <a:pt x="12003" y="1872"/>
                      <a:pt x="12683" y="2562"/>
                      <a:pt x="13232" y="3375"/>
                    </a:cubicBezTo>
                    <a:cubicBezTo>
                      <a:pt x="13709" y="4086"/>
                      <a:pt x="14075" y="4868"/>
                      <a:pt x="14430" y="5640"/>
                    </a:cubicBezTo>
                    <a:cubicBezTo>
                      <a:pt x="15232" y="7396"/>
                      <a:pt x="16136" y="9112"/>
                      <a:pt x="17334" y="10645"/>
                    </a:cubicBezTo>
                    <a:cubicBezTo>
                      <a:pt x="17934" y="11417"/>
                      <a:pt x="18654" y="12118"/>
                      <a:pt x="19518" y="12585"/>
                    </a:cubicBezTo>
                    <a:cubicBezTo>
                      <a:pt x="20380" y="13052"/>
                      <a:pt x="21355" y="13276"/>
                      <a:pt x="22330" y="13357"/>
                    </a:cubicBezTo>
                    <a:cubicBezTo>
                      <a:pt x="22751" y="13391"/>
                      <a:pt x="23173" y="13403"/>
                      <a:pt x="23596" y="13403"/>
                    </a:cubicBezTo>
                    <a:cubicBezTo>
                      <a:pt x="24525" y="13403"/>
                      <a:pt x="25460" y="13346"/>
                      <a:pt x="26392" y="13346"/>
                    </a:cubicBezTo>
                    <a:cubicBezTo>
                      <a:pt x="27167" y="13346"/>
                      <a:pt x="27940" y="13386"/>
                      <a:pt x="28707" y="13529"/>
                    </a:cubicBezTo>
                    <a:cubicBezTo>
                      <a:pt x="32252" y="14200"/>
                      <a:pt x="35044" y="17063"/>
                      <a:pt x="36273" y="20364"/>
                    </a:cubicBezTo>
                    <a:cubicBezTo>
                      <a:pt x="36923" y="22079"/>
                      <a:pt x="37135" y="23918"/>
                      <a:pt x="36912" y="25746"/>
                    </a:cubicBezTo>
                    <a:cubicBezTo>
                      <a:pt x="36668" y="27644"/>
                      <a:pt x="35988" y="29462"/>
                      <a:pt x="35003" y="31097"/>
                    </a:cubicBezTo>
                    <a:cubicBezTo>
                      <a:pt x="32942" y="34529"/>
                      <a:pt x="29621" y="37068"/>
                      <a:pt x="25864" y="38388"/>
                    </a:cubicBezTo>
                    <a:cubicBezTo>
                      <a:pt x="23789" y="39119"/>
                      <a:pt x="21584" y="39491"/>
                      <a:pt x="19379" y="39491"/>
                    </a:cubicBezTo>
                    <a:cubicBezTo>
                      <a:pt x="17387" y="39491"/>
                      <a:pt x="15394" y="39187"/>
                      <a:pt x="13496" y="38571"/>
                    </a:cubicBezTo>
                    <a:cubicBezTo>
                      <a:pt x="9851" y="37383"/>
                      <a:pt x="6611" y="35027"/>
                      <a:pt x="4275" y="31990"/>
                    </a:cubicBezTo>
                    <a:cubicBezTo>
                      <a:pt x="3118" y="30487"/>
                      <a:pt x="2183" y="28822"/>
                      <a:pt x="1524" y="27055"/>
                    </a:cubicBezTo>
                    <a:cubicBezTo>
                      <a:pt x="721" y="24882"/>
                      <a:pt x="315" y="22577"/>
                      <a:pt x="183" y="20262"/>
                    </a:cubicBezTo>
                    <a:cubicBezTo>
                      <a:pt x="41" y="17967"/>
                      <a:pt x="163" y="15672"/>
                      <a:pt x="376" y="13387"/>
                    </a:cubicBezTo>
                    <a:cubicBezTo>
                      <a:pt x="477" y="12240"/>
                      <a:pt x="610" y="11113"/>
                      <a:pt x="752" y="9975"/>
                    </a:cubicBezTo>
                    <a:cubicBezTo>
                      <a:pt x="884" y="8919"/>
                      <a:pt x="1036" y="7863"/>
                      <a:pt x="1290" y="6827"/>
                    </a:cubicBezTo>
                    <a:cubicBezTo>
                      <a:pt x="1768" y="4857"/>
                      <a:pt x="2610" y="2867"/>
                      <a:pt x="4205" y="1557"/>
                    </a:cubicBezTo>
                    <a:cubicBezTo>
                      <a:pt x="5275" y="676"/>
                      <a:pt x="6662" y="63"/>
                      <a:pt x="8059" y="63"/>
                    </a:cubicBezTo>
                    <a:close/>
                    <a:moveTo>
                      <a:pt x="8072" y="0"/>
                    </a:moveTo>
                    <a:cubicBezTo>
                      <a:pt x="7618" y="0"/>
                      <a:pt x="7163" y="62"/>
                      <a:pt x="6723" y="176"/>
                    </a:cubicBezTo>
                    <a:cubicBezTo>
                      <a:pt x="4925" y="644"/>
                      <a:pt x="3433" y="1892"/>
                      <a:pt x="2499" y="3487"/>
                    </a:cubicBezTo>
                    <a:cubicBezTo>
                      <a:pt x="1432" y="5324"/>
                      <a:pt x="1016" y="7447"/>
                      <a:pt x="741" y="9528"/>
                    </a:cubicBezTo>
                    <a:cubicBezTo>
                      <a:pt x="427" y="11834"/>
                      <a:pt x="183" y="14159"/>
                      <a:pt x="92" y="16485"/>
                    </a:cubicBezTo>
                    <a:cubicBezTo>
                      <a:pt x="1" y="18810"/>
                      <a:pt x="71" y="21156"/>
                      <a:pt x="488" y="23451"/>
                    </a:cubicBezTo>
                    <a:cubicBezTo>
                      <a:pt x="863" y="25543"/>
                      <a:pt x="1524" y="27583"/>
                      <a:pt x="2539" y="29452"/>
                    </a:cubicBezTo>
                    <a:cubicBezTo>
                      <a:pt x="3453" y="31137"/>
                      <a:pt x="4621" y="32681"/>
                      <a:pt x="5981" y="34032"/>
                    </a:cubicBezTo>
                    <a:cubicBezTo>
                      <a:pt x="7342" y="35372"/>
                      <a:pt x="8896" y="36510"/>
                      <a:pt x="10582" y="37403"/>
                    </a:cubicBezTo>
                    <a:cubicBezTo>
                      <a:pt x="12369" y="38347"/>
                      <a:pt x="14298" y="38987"/>
                      <a:pt x="16298" y="39312"/>
                    </a:cubicBezTo>
                    <a:cubicBezTo>
                      <a:pt x="17316" y="39476"/>
                      <a:pt x="18346" y="39557"/>
                      <a:pt x="19377" y="39557"/>
                    </a:cubicBezTo>
                    <a:cubicBezTo>
                      <a:pt x="20453" y="39557"/>
                      <a:pt x="21530" y="39468"/>
                      <a:pt x="22594" y="39292"/>
                    </a:cubicBezTo>
                    <a:cubicBezTo>
                      <a:pt x="24676" y="38947"/>
                      <a:pt x="26707" y="38266"/>
                      <a:pt x="28576" y="37261"/>
                    </a:cubicBezTo>
                    <a:cubicBezTo>
                      <a:pt x="30291" y="36337"/>
                      <a:pt x="31855" y="35118"/>
                      <a:pt x="33165" y="33676"/>
                    </a:cubicBezTo>
                    <a:cubicBezTo>
                      <a:pt x="34455" y="32254"/>
                      <a:pt x="35511" y="30620"/>
                      <a:pt x="36201" y="28822"/>
                    </a:cubicBezTo>
                    <a:cubicBezTo>
                      <a:pt x="36871" y="27076"/>
                      <a:pt x="37196" y="25166"/>
                      <a:pt x="37024" y="23298"/>
                    </a:cubicBezTo>
                    <a:cubicBezTo>
                      <a:pt x="36862" y="21511"/>
                      <a:pt x="36252" y="19764"/>
                      <a:pt x="35308" y="18241"/>
                    </a:cubicBezTo>
                    <a:cubicBezTo>
                      <a:pt x="34384" y="16749"/>
                      <a:pt x="33125" y="15449"/>
                      <a:pt x="31611" y="14555"/>
                    </a:cubicBezTo>
                    <a:cubicBezTo>
                      <a:pt x="30850" y="14118"/>
                      <a:pt x="30038" y="13773"/>
                      <a:pt x="29185" y="13560"/>
                    </a:cubicBezTo>
                    <a:cubicBezTo>
                      <a:pt x="28283" y="13344"/>
                      <a:pt x="27356" y="13284"/>
                      <a:pt x="26434" y="13284"/>
                    </a:cubicBezTo>
                    <a:cubicBezTo>
                      <a:pt x="26359" y="13284"/>
                      <a:pt x="26284" y="13285"/>
                      <a:pt x="26209" y="13286"/>
                    </a:cubicBezTo>
                    <a:cubicBezTo>
                      <a:pt x="25356" y="13290"/>
                      <a:pt x="24474" y="13342"/>
                      <a:pt x="23596" y="13342"/>
                    </a:cubicBezTo>
                    <a:cubicBezTo>
                      <a:pt x="22268" y="13342"/>
                      <a:pt x="20949" y="13222"/>
                      <a:pt x="19751" y="12636"/>
                    </a:cubicBezTo>
                    <a:cubicBezTo>
                      <a:pt x="18817" y="12179"/>
                      <a:pt x="18055" y="11448"/>
                      <a:pt x="17415" y="10645"/>
                    </a:cubicBezTo>
                    <a:cubicBezTo>
                      <a:pt x="16756" y="9813"/>
                      <a:pt x="16187" y="8909"/>
                      <a:pt x="15669" y="7995"/>
                    </a:cubicBezTo>
                    <a:cubicBezTo>
                      <a:pt x="14765" y="6411"/>
                      <a:pt x="14206" y="4634"/>
                      <a:pt x="13150" y="3151"/>
                    </a:cubicBezTo>
                    <a:cubicBezTo>
                      <a:pt x="12633" y="2410"/>
                      <a:pt x="11983" y="1781"/>
                      <a:pt x="11252" y="1242"/>
                    </a:cubicBezTo>
                    <a:cubicBezTo>
                      <a:pt x="10622" y="795"/>
                      <a:pt x="9993" y="349"/>
                      <a:pt x="9241" y="146"/>
                    </a:cubicBezTo>
                    <a:cubicBezTo>
                      <a:pt x="8859" y="47"/>
                      <a:pt x="8466" y="0"/>
                      <a:pt x="807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 rot="602346">
                <a:off x="-1813998" y="642690"/>
                <a:ext cx="6301923" cy="4272111"/>
              </a:xfrm>
              <a:custGeom>
                <a:avLst/>
                <a:gdLst/>
                <a:ahLst/>
                <a:cxnLst/>
                <a:rect l="l" t="t" r="r" b="b"/>
                <a:pathLst>
                  <a:path w="47275" h="32048" extrusionOk="0">
                    <a:moveTo>
                      <a:pt x="11491" y="1"/>
                    </a:moveTo>
                    <a:cubicBezTo>
                      <a:pt x="9887" y="1"/>
                      <a:pt x="8266" y="466"/>
                      <a:pt x="6879" y="1233"/>
                    </a:cubicBezTo>
                    <a:cubicBezTo>
                      <a:pt x="4575" y="2523"/>
                      <a:pt x="2797" y="4543"/>
                      <a:pt x="1203" y="6614"/>
                    </a:cubicBezTo>
                    <a:cubicBezTo>
                      <a:pt x="807" y="7133"/>
                      <a:pt x="411" y="7661"/>
                      <a:pt x="15" y="8189"/>
                    </a:cubicBezTo>
                    <a:cubicBezTo>
                      <a:pt x="1" y="8210"/>
                      <a:pt x="27" y="8232"/>
                      <a:pt x="51" y="8232"/>
                    </a:cubicBezTo>
                    <a:cubicBezTo>
                      <a:pt x="60" y="8232"/>
                      <a:pt x="70" y="8228"/>
                      <a:pt x="76" y="8219"/>
                    </a:cubicBezTo>
                    <a:cubicBezTo>
                      <a:pt x="1660" y="6086"/>
                      <a:pt x="3275" y="3924"/>
                      <a:pt x="5397" y="2299"/>
                    </a:cubicBezTo>
                    <a:cubicBezTo>
                      <a:pt x="7152" y="955"/>
                      <a:pt x="9277" y="73"/>
                      <a:pt x="11491" y="73"/>
                    </a:cubicBezTo>
                    <a:cubicBezTo>
                      <a:pt x="11737" y="73"/>
                      <a:pt x="11984" y="83"/>
                      <a:pt x="12231" y="106"/>
                    </a:cubicBezTo>
                    <a:cubicBezTo>
                      <a:pt x="13409" y="217"/>
                      <a:pt x="14556" y="593"/>
                      <a:pt x="15511" y="1293"/>
                    </a:cubicBezTo>
                    <a:cubicBezTo>
                      <a:pt x="16537" y="2045"/>
                      <a:pt x="17268" y="3121"/>
                      <a:pt x="17725" y="4289"/>
                    </a:cubicBezTo>
                    <a:cubicBezTo>
                      <a:pt x="18781" y="6991"/>
                      <a:pt x="18395" y="9915"/>
                      <a:pt x="17999" y="12697"/>
                    </a:cubicBezTo>
                    <a:cubicBezTo>
                      <a:pt x="17613" y="15419"/>
                      <a:pt x="17379" y="18150"/>
                      <a:pt x="17776" y="20892"/>
                    </a:cubicBezTo>
                    <a:cubicBezTo>
                      <a:pt x="18131" y="23421"/>
                      <a:pt x="19015" y="25928"/>
                      <a:pt x="20639" y="27919"/>
                    </a:cubicBezTo>
                    <a:cubicBezTo>
                      <a:pt x="22111" y="29726"/>
                      <a:pt x="24153" y="31138"/>
                      <a:pt x="26437" y="31676"/>
                    </a:cubicBezTo>
                    <a:cubicBezTo>
                      <a:pt x="27071" y="31821"/>
                      <a:pt x="27717" y="31897"/>
                      <a:pt x="28363" y="31897"/>
                    </a:cubicBezTo>
                    <a:cubicBezTo>
                      <a:pt x="28847" y="31897"/>
                      <a:pt x="29330" y="31855"/>
                      <a:pt x="29809" y="31768"/>
                    </a:cubicBezTo>
                    <a:cubicBezTo>
                      <a:pt x="31108" y="31524"/>
                      <a:pt x="32327" y="30965"/>
                      <a:pt x="33484" y="30326"/>
                    </a:cubicBezTo>
                    <a:cubicBezTo>
                      <a:pt x="35942" y="28955"/>
                      <a:pt x="38318" y="27066"/>
                      <a:pt x="41222" y="26792"/>
                    </a:cubicBezTo>
                    <a:cubicBezTo>
                      <a:pt x="41420" y="26775"/>
                      <a:pt x="41617" y="26765"/>
                      <a:pt x="41813" y="26765"/>
                    </a:cubicBezTo>
                    <a:cubicBezTo>
                      <a:pt x="42876" y="26765"/>
                      <a:pt x="43903" y="27032"/>
                      <a:pt x="44787" y="27675"/>
                    </a:cubicBezTo>
                    <a:cubicBezTo>
                      <a:pt x="45680" y="28336"/>
                      <a:pt x="46401" y="29310"/>
                      <a:pt x="46564" y="30417"/>
                    </a:cubicBezTo>
                    <a:cubicBezTo>
                      <a:pt x="46655" y="30955"/>
                      <a:pt x="46584" y="31504"/>
                      <a:pt x="46381" y="32011"/>
                    </a:cubicBezTo>
                    <a:cubicBezTo>
                      <a:pt x="46369" y="32034"/>
                      <a:pt x="46383" y="32047"/>
                      <a:pt x="46402" y="32047"/>
                    </a:cubicBezTo>
                    <a:cubicBezTo>
                      <a:pt x="46416" y="32047"/>
                      <a:pt x="46433" y="32039"/>
                      <a:pt x="46442" y="32021"/>
                    </a:cubicBezTo>
                    <a:cubicBezTo>
                      <a:pt x="47274" y="29990"/>
                      <a:pt x="45680" y="27838"/>
                      <a:pt x="43832" y="27066"/>
                    </a:cubicBezTo>
                    <a:cubicBezTo>
                      <a:pt x="43212" y="26801"/>
                      <a:pt x="42543" y="26691"/>
                      <a:pt x="41870" y="26691"/>
                    </a:cubicBezTo>
                    <a:cubicBezTo>
                      <a:pt x="41253" y="26691"/>
                      <a:pt x="40632" y="26783"/>
                      <a:pt x="40044" y="26934"/>
                    </a:cubicBezTo>
                    <a:cubicBezTo>
                      <a:pt x="38654" y="27279"/>
                      <a:pt x="37354" y="27939"/>
                      <a:pt x="36125" y="28660"/>
                    </a:cubicBezTo>
                    <a:cubicBezTo>
                      <a:pt x="33789" y="30051"/>
                      <a:pt x="31423" y="31757"/>
                      <a:pt x="28590" y="31829"/>
                    </a:cubicBezTo>
                    <a:cubicBezTo>
                      <a:pt x="28515" y="31831"/>
                      <a:pt x="28440" y="31832"/>
                      <a:pt x="28365" y="31832"/>
                    </a:cubicBezTo>
                    <a:cubicBezTo>
                      <a:pt x="25948" y="31832"/>
                      <a:pt x="23631" y="30733"/>
                      <a:pt x="21868" y="29128"/>
                    </a:cubicBezTo>
                    <a:cubicBezTo>
                      <a:pt x="19888" y="27320"/>
                      <a:pt x="18679" y="24872"/>
                      <a:pt x="18090" y="22273"/>
                    </a:cubicBezTo>
                    <a:cubicBezTo>
                      <a:pt x="17471" y="19521"/>
                      <a:pt x="17542" y="16658"/>
                      <a:pt x="17907" y="13875"/>
                    </a:cubicBezTo>
                    <a:cubicBezTo>
                      <a:pt x="18273" y="11022"/>
                      <a:pt x="18872" y="8077"/>
                      <a:pt x="18110" y="5233"/>
                    </a:cubicBezTo>
                    <a:cubicBezTo>
                      <a:pt x="17796" y="4086"/>
                      <a:pt x="17278" y="2979"/>
                      <a:pt x="16476" y="2085"/>
                    </a:cubicBezTo>
                    <a:cubicBezTo>
                      <a:pt x="15704" y="1223"/>
                      <a:pt x="14699" y="613"/>
                      <a:pt x="13592" y="289"/>
                    </a:cubicBezTo>
                    <a:cubicBezTo>
                      <a:pt x="12909" y="92"/>
                      <a:pt x="12202" y="1"/>
                      <a:pt x="1149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 rot="-565460" flipH="1">
                <a:off x="3928777" y="960008"/>
                <a:ext cx="5920740" cy="4013705"/>
              </a:xfrm>
              <a:custGeom>
                <a:avLst/>
                <a:gdLst/>
                <a:ahLst/>
                <a:cxnLst/>
                <a:rect l="l" t="t" r="r" b="b"/>
                <a:pathLst>
                  <a:path w="47275" h="32048" extrusionOk="0">
                    <a:moveTo>
                      <a:pt x="11491" y="1"/>
                    </a:moveTo>
                    <a:cubicBezTo>
                      <a:pt x="9887" y="1"/>
                      <a:pt x="8266" y="466"/>
                      <a:pt x="6879" y="1233"/>
                    </a:cubicBezTo>
                    <a:cubicBezTo>
                      <a:pt x="4575" y="2523"/>
                      <a:pt x="2797" y="4543"/>
                      <a:pt x="1203" y="6614"/>
                    </a:cubicBezTo>
                    <a:cubicBezTo>
                      <a:pt x="807" y="7133"/>
                      <a:pt x="411" y="7661"/>
                      <a:pt x="15" y="8189"/>
                    </a:cubicBezTo>
                    <a:cubicBezTo>
                      <a:pt x="1" y="8210"/>
                      <a:pt x="27" y="8232"/>
                      <a:pt x="51" y="8232"/>
                    </a:cubicBezTo>
                    <a:cubicBezTo>
                      <a:pt x="60" y="8232"/>
                      <a:pt x="70" y="8228"/>
                      <a:pt x="76" y="8219"/>
                    </a:cubicBezTo>
                    <a:cubicBezTo>
                      <a:pt x="1660" y="6086"/>
                      <a:pt x="3275" y="3924"/>
                      <a:pt x="5397" y="2299"/>
                    </a:cubicBezTo>
                    <a:cubicBezTo>
                      <a:pt x="7152" y="955"/>
                      <a:pt x="9277" y="73"/>
                      <a:pt x="11491" y="73"/>
                    </a:cubicBezTo>
                    <a:cubicBezTo>
                      <a:pt x="11737" y="73"/>
                      <a:pt x="11984" y="83"/>
                      <a:pt x="12231" y="106"/>
                    </a:cubicBezTo>
                    <a:cubicBezTo>
                      <a:pt x="13409" y="217"/>
                      <a:pt x="14556" y="593"/>
                      <a:pt x="15511" y="1293"/>
                    </a:cubicBezTo>
                    <a:cubicBezTo>
                      <a:pt x="16537" y="2045"/>
                      <a:pt x="17268" y="3121"/>
                      <a:pt x="17725" y="4289"/>
                    </a:cubicBezTo>
                    <a:cubicBezTo>
                      <a:pt x="18781" y="6991"/>
                      <a:pt x="18395" y="9915"/>
                      <a:pt x="17999" y="12697"/>
                    </a:cubicBezTo>
                    <a:cubicBezTo>
                      <a:pt x="17613" y="15419"/>
                      <a:pt x="17379" y="18150"/>
                      <a:pt x="17776" y="20892"/>
                    </a:cubicBezTo>
                    <a:cubicBezTo>
                      <a:pt x="18131" y="23421"/>
                      <a:pt x="19015" y="25928"/>
                      <a:pt x="20639" y="27919"/>
                    </a:cubicBezTo>
                    <a:cubicBezTo>
                      <a:pt x="22111" y="29726"/>
                      <a:pt x="24153" y="31138"/>
                      <a:pt x="26437" y="31676"/>
                    </a:cubicBezTo>
                    <a:cubicBezTo>
                      <a:pt x="27071" y="31821"/>
                      <a:pt x="27717" y="31897"/>
                      <a:pt x="28363" y="31897"/>
                    </a:cubicBezTo>
                    <a:cubicBezTo>
                      <a:pt x="28847" y="31897"/>
                      <a:pt x="29330" y="31855"/>
                      <a:pt x="29809" y="31768"/>
                    </a:cubicBezTo>
                    <a:cubicBezTo>
                      <a:pt x="31108" y="31524"/>
                      <a:pt x="32327" y="30965"/>
                      <a:pt x="33484" y="30326"/>
                    </a:cubicBezTo>
                    <a:cubicBezTo>
                      <a:pt x="35942" y="28955"/>
                      <a:pt x="38318" y="27066"/>
                      <a:pt x="41222" y="26792"/>
                    </a:cubicBezTo>
                    <a:cubicBezTo>
                      <a:pt x="41420" y="26775"/>
                      <a:pt x="41617" y="26765"/>
                      <a:pt x="41813" y="26765"/>
                    </a:cubicBezTo>
                    <a:cubicBezTo>
                      <a:pt x="42876" y="26765"/>
                      <a:pt x="43903" y="27032"/>
                      <a:pt x="44787" y="27675"/>
                    </a:cubicBezTo>
                    <a:cubicBezTo>
                      <a:pt x="45680" y="28336"/>
                      <a:pt x="46401" y="29310"/>
                      <a:pt x="46564" y="30417"/>
                    </a:cubicBezTo>
                    <a:cubicBezTo>
                      <a:pt x="46655" y="30955"/>
                      <a:pt x="46584" y="31504"/>
                      <a:pt x="46381" y="32011"/>
                    </a:cubicBezTo>
                    <a:cubicBezTo>
                      <a:pt x="46369" y="32034"/>
                      <a:pt x="46383" y="32047"/>
                      <a:pt x="46402" y="32047"/>
                    </a:cubicBezTo>
                    <a:cubicBezTo>
                      <a:pt x="46416" y="32047"/>
                      <a:pt x="46433" y="32039"/>
                      <a:pt x="46442" y="32021"/>
                    </a:cubicBezTo>
                    <a:cubicBezTo>
                      <a:pt x="47274" y="29990"/>
                      <a:pt x="45680" y="27838"/>
                      <a:pt x="43832" y="27066"/>
                    </a:cubicBezTo>
                    <a:cubicBezTo>
                      <a:pt x="43212" y="26801"/>
                      <a:pt x="42543" y="26691"/>
                      <a:pt x="41870" y="26691"/>
                    </a:cubicBezTo>
                    <a:cubicBezTo>
                      <a:pt x="41253" y="26691"/>
                      <a:pt x="40632" y="26783"/>
                      <a:pt x="40044" y="26934"/>
                    </a:cubicBezTo>
                    <a:cubicBezTo>
                      <a:pt x="38654" y="27279"/>
                      <a:pt x="37354" y="27939"/>
                      <a:pt x="36125" y="28660"/>
                    </a:cubicBezTo>
                    <a:cubicBezTo>
                      <a:pt x="33789" y="30051"/>
                      <a:pt x="31423" y="31757"/>
                      <a:pt x="28590" y="31829"/>
                    </a:cubicBezTo>
                    <a:cubicBezTo>
                      <a:pt x="28515" y="31831"/>
                      <a:pt x="28440" y="31832"/>
                      <a:pt x="28365" y="31832"/>
                    </a:cubicBezTo>
                    <a:cubicBezTo>
                      <a:pt x="25948" y="31832"/>
                      <a:pt x="23631" y="30733"/>
                      <a:pt x="21868" y="29128"/>
                    </a:cubicBezTo>
                    <a:cubicBezTo>
                      <a:pt x="19888" y="27320"/>
                      <a:pt x="18679" y="24872"/>
                      <a:pt x="18090" y="22273"/>
                    </a:cubicBezTo>
                    <a:cubicBezTo>
                      <a:pt x="17471" y="19521"/>
                      <a:pt x="17542" y="16658"/>
                      <a:pt x="17907" y="13875"/>
                    </a:cubicBezTo>
                    <a:cubicBezTo>
                      <a:pt x="18273" y="11022"/>
                      <a:pt x="18872" y="8077"/>
                      <a:pt x="18110" y="5233"/>
                    </a:cubicBezTo>
                    <a:cubicBezTo>
                      <a:pt x="17796" y="4086"/>
                      <a:pt x="17278" y="2979"/>
                      <a:pt x="16476" y="2085"/>
                    </a:cubicBezTo>
                    <a:cubicBezTo>
                      <a:pt x="15704" y="1223"/>
                      <a:pt x="14699" y="613"/>
                      <a:pt x="13592" y="289"/>
                    </a:cubicBezTo>
                    <a:cubicBezTo>
                      <a:pt x="12909" y="92"/>
                      <a:pt x="12202" y="1"/>
                      <a:pt x="1149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 rot="602346">
                <a:off x="-1748673" y="566490"/>
                <a:ext cx="6301923" cy="4272111"/>
              </a:xfrm>
              <a:custGeom>
                <a:avLst/>
                <a:gdLst/>
                <a:ahLst/>
                <a:cxnLst/>
                <a:rect l="l" t="t" r="r" b="b"/>
                <a:pathLst>
                  <a:path w="47275" h="32048" extrusionOk="0">
                    <a:moveTo>
                      <a:pt x="11491" y="1"/>
                    </a:moveTo>
                    <a:cubicBezTo>
                      <a:pt x="9887" y="1"/>
                      <a:pt x="8266" y="466"/>
                      <a:pt x="6879" y="1233"/>
                    </a:cubicBezTo>
                    <a:cubicBezTo>
                      <a:pt x="4575" y="2523"/>
                      <a:pt x="2797" y="4543"/>
                      <a:pt x="1203" y="6614"/>
                    </a:cubicBezTo>
                    <a:cubicBezTo>
                      <a:pt x="807" y="7133"/>
                      <a:pt x="411" y="7661"/>
                      <a:pt x="15" y="8189"/>
                    </a:cubicBezTo>
                    <a:cubicBezTo>
                      <a:pt x="1" y="8210"/>
                      <a:pt x="27" y="8232"/>
                      <a:pt x="51" y="8232"/>
                    </a:cubicBezTo>
                    <a:cubicBezTo>
                      <a:pt x="60" y="8232"/>
                      <a:pt x="70" y="8228"/>
                      <a:pt x="76" y="8219"/>
                    </a:cubicBezTo>
                    <a:cubicBezTo>
                      <a:pt x="1660" y="6086"/>
                      <a:pt x="3275" y="3924"/>
                      <a:pt x="5397" y="2299"/>
                    </a:cubicBezTo>
                    <a:cubicBezTo>
                      <a:pt x="7152" y="955"/>
                      <a:pt x="9277" y="73"/>
                      <a:pt x="11491" y="73"/>
                    </a:cubicBezTo>
                    <a:cubicBezTo>
                      <a:pt x="11737" y="73"/>
                      <a:pt x="11984" y="83"/>
                      <a:pt x="12231" y="106"/>
                    </a:cubicBezTo>
                    <a:cubicBezTo>
                      <a:pt x="13409" y="217"/>
                      <a:pt x="14556" y="593"/>
                      <a:pt x="15511" y="1293"/>
                    </a:cubicBezTo>
                    <a:cubicBezTo>
                      <a:pt x="16537" y="2045"/>
                      <a:pt x="17268" y="3121"/>
                      <a:pt x="17725" y="4289"/>
                    </a:cubicBezTo>
                    <a:cubicBezTo>
                      <a:pt x="18781" y="6991"/>
                      <a:pt x="18395" y="9915"/>
                      <a:pt x="17999" y="12697"/>
                    </a:cubicBezTo>
                    <a:cubicBezTo>
                      <a:pt x="17613" y="15419"/>
                      <a:pt x="17379" y="18150"/>
                      <a:pt x="17776" y="20892"/>
                    </a:cubicBezTo>
                    <a:cubicBezTo>
                      <a:pt x="18131" y="23421"/>
                      <a:pt x="19015" y="25928"/>
                      <a:pt x="20639" y="27919"/>
                    </a:cubicBezTo>
                    <a:cubicBezTo>
                      <a:pt x="22111" y="29726"/>
                      <a:pt x="24153" y="31138"/>
                      <a:pt x="26437" y="31676"/>
                    </a:cubicBezTo>
                    <a:cubicBezTo>
                      <a:pt x="27071" y="31821"/>
                      <a:pt x="27717" y="31897"/>
                      <a:pt x="28363" y="31897"/>
                    </a:cubicBezTo>
                    <a:cubicBezTo>
                      <a:pt x="28847" y="31897"/>
                      <a:pt x="29330" y="31855"/>
                      <a:pt x="29809" y="31768"/>
                    </a:cubicBezTo>
                    <a:cubicBezTo>
                      <a:pt x="31108" y="31524"/>
                      <a:pt x="32327" y="30965"/>
                      <a:pt x="33484" y="30326"/>
                    </a:cubicBezTo>
                    <a:cubicBezTo>
                      <a:pt x="35942" y="28955"/>
                      <a:pt x="38318" y="27066"/>
                      <a:pt x="41222" y="26792"/>
                    </a:cubicBezTo>
                    <a:cubicBezTo>
                      <a:pt x="41420" y="26775"/>
                      <a:pt x="41617" y="26765"/>
                      <a:pt x="41813" y="26765"/>
                    </a:cubicBezTo>
                    <a:cubicBezTo>
                      <a:pt x="42876" y="26765"/>
                      <a:pt x="43903" y="27032"/>
                      <a:pt x="44787" y="27675"/>
                    </a:cubicBezTo>
                    <a:cubicBezTo>
                      <a:pt x="45680" y="28336"/>
                      <a:pt x="46401" y="29310"/>
                      <a:pt x="46564" y="30417"/>
                    </a:cubicBezTo>
                    <a:cubicBezTo>
                      <a:pt x="46655" y="30955"/>
                      <a:pt x="46584" y="31504"/>
                      <a:pt x="46381" y="32011"/>
                    </a:cubicBezTo>
                    <a:cubicBezTo>
                      <a:pt x="46369" y="32034"/>
                      <a:pt x="46383" y="32047"/>
                      <a:pt x="46402" y="32047"/>
                    </a:cubicBezTo>
                    <a:cubicBezTo>
                      <a:pt x="46416" y="32047"/>
                      <a:pt x="46433" y="32039"/>
                      <a:pt x="46442" y="32021"/>
                    </a:cubicBezTo>
                    <a:cubicBezTo>
                      <a:pt x="47274" y="29990"/>
                      <a:pt x="45680" y="27838"/>
                      <a:pt x="43832" y="27066"/>
                    </a:cubicBezTo>
                    <a:cubicBezTo>
                      <a:pt x="43212" y="26801"/>
                      <a:pt x="42543" y="26691"/>
                      <a:pt x="41870" y="26691"/>
                    </a:cubicBezTo>
                    <a:cubicBezTo>
                      <a:pt x="41253" y="26691"/>
                      <a:pt x="40632" y="26783"/>
                      <a:pt x="40044" y="26934"/>
                    </a:cubicBezTo>
                    <a:cubicBezTo>
                      <a:pt x="38654" y="27279"/>
                      <a:pt x="37354" y="27939"/>
                      <a:pt x="36125" y="28660"/>
                    </a:cubicBezTo>
                    <a:cubicBezTo>
                      <a:pt x="33789" y="30051"/>
                      <a:pt x="31423" y="31757"/>
                      <a:pt x="28590" y="31829"/>
                    </a:cubicBezTo>
                    <a:cubicBezTo>
                      <a:pt x="28515" y="31831"/>
                      <a:pt x="28440" y="31832"/>
                      <a:pt x="28365" y="31832"/>
                    </a:cubicBezTo>
                    <a:cubicBezTo>
                      <a:pt x="25948" y="31832"/>
                      <a:pt x="23631" y="30733"/>
                      <a:pt x="21868" y="29128"/>
                    </a:cubicBezTo>
                    <a:cubicBezTo>
                      <a:pt x="19888" y="27320"/>
                      <a:pt x="18679" y="24872"/>
                      <a:pt x="18090" y="22273"/>
                    </a:cubicBezTo>
                    <a:cubicBezTo>
                      <a:pt x="17471" y="19521"/>
                      <a:pt x="17542" y="16658"/>
                      <a:pt x="17907" y="13875"/>
                    </a:cubicBezTo>
                    <a:cubicBezTo>
                      <a:pt x="18273" y="11022"/>
                      <a:pt x="18872" y="8077"/>
                      <a:pt x="18110" y="5233"/>
                    </a:cubicBezTo>
                    <a:cubicBezTo>
                      <a:pt x="17796" y="4086"/>
                      <a:pt x="17278" y="2979"/>
                      <a:pt x="16476" y="2085"/>
                    </a:cubicBezTo>
                    <a:cubicBezTo>
                      <a:pt x="15704" y="1223"/>
                      <a:pt x="14699" y="613"/>
                      <a:pt x="13592" y="289"/>
                    </a:cubicBezTo>
                    <a:cubicBezTo>
                      <a:pt x="12909" y="92"/>
                      <a:pt x="12202" y="1"/>
                      <a:pt x="1149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9" name="Google Shape;19;p2"/>
              <p:cNvSpPr/>
              <p:nvPr/>
            </p:nvSpPr>
            <p:spPr>
              <a:xfrm rot="-3790987">
                <a:off x="2549219" y="722852"/>
                <a:ext cx="3661649" cy="3894065"/>
              </a:xfrm>
              <a:custGeom>
                <a:avLst/>
                <a:gdLst/>
                <a:ahLst/>
                <a:cxnLst/>
                <a:rect l="l" t="t" r="r" b="b"/>
                <a:pathLst>
                  <a:path w="37197" h="39558" extrusionOk="0">
                    <a:moveTo>
                      <a:pt x="8059" y="63"/>
                    </a:moveTo>
                    <a:cubicBezTo>
                      <a:pt x="8465" y="63"/>
                      <a:pt x="8871" y="115"/>
                      <a:pt x="9271" y="227"/>
                    </a:cubicBezTo>
                    <a:cubicBezTo>
                      <a:pt x="9993" y="430"/>
                      <a:pt x="10612" y="867"/>
                      <a:pt x="11221" y="1303"/>
                    </a:cubicBezTo>
                    <a:cubicBezTo>
                      <a:pt x="12003" y="1872"/>
                      <a:pt x="12683" y="2562"/>
                      <a:pt x="13232" y="3375"/>
                    </a:cubicBezTo>
                    <a:cubicBezTo>
                      <a:pt x="13709" y="4086"/>
                      <a:pt x="14075" y="4868"/>
                      <a:pt x="14430" y="5640"/>
                    </a:cubicBezTo>
                    <a:cubicBezTo>
                      <a:pt x="15232" y="7396"/>
                      <a:pt x="16136" y="9112"/>
                      <a:pt x="17334" y="10645"/>
                    </a:cubicBezTo>
                    <a:cubicBezTo>
                      <a:pt x="17934" y="11417"/>
                      <a:pt x="18654" y="12118"/>
                      <a:pt x="19518" y="12585"/>
                    </a:cubicBezTo>
                    <a:cubicBezTo>
                      <a:pt x="20380" y="13052"/>
                      <a:pt x="21355" y="13276"/>
                      <a:pt x="22330" y="13357"/>
                    </a:cubicBezTo>
                    <a:cubicBezTo>
                      <a:pt x="22751" y="13391"/>
                      <a:pt x="23173" y="13403"/>
                      <a:pt x="23596" y="13403"/>
                    </a:cubicBezTo>
                    <a:cubicBezTo>
                      <a:pt x="24525" y="13403"/>
                      <a:pt x="25460" y="13346"/>
                      <a:pt x="26392" y="13346"/>
                    </a:cubicBezTo>
                    <a:cubicBezTo>
                      <a:pt x="27167" y="13346"/>
                      <a:pt x="27940" y="13386"/>
                      <a:pt x="28707" y="13529"/>
                    </a:cubicBezTo>
                    <a:cubicBezTo>
                      <a:pt x="32252" y="14200"/>
                      <a:pt x="35044" y="17063"/>
                      <a:pt x="36273" y="20364"/>
                    </a:cubicBezTo>
                    <a:cubicBezTo>
                      <a:pt x="36923" y="22079"/>
                      <a:pt x="37135" y="23918"/>
                      <a:pt x="36912" y="25746"/>
                    </a:cubicBezTo>
                    <a:cubicBezTo>
                      <a:pt x="36668" y="27644"/>
                      <a:pt x="35988" y="29462"/>
                      <a:pt x="35003" y="31097"/>
                    </a:cubicBezTo>
                    <a:cubicBezTo>
                      <a:pt x="32942" y="34529"/>
                      <a:pt x="29621" y="37068"/>
                      <a:pt x="25864" y="38388"/>
                    </a:cubicBezTo>
                    <a:cubicBezTo>
                      <a:pt x="23789" y="39119"/>
                      <a:pt x="21584" y="39491"/>
                      <a:pt x="19379" y="39491"/>
                    </a:cubicBezTo>
                    <a:cubicBezTo>
                      <a:pt x="17387" y="39491"/>
                      <a:pt x="15394" y="39187"/>
                      <a:pt x="13496" y="38571"/>
                    </a:cubicBezTo>
                    <a:cubicBezTo>
                      <a:pt x="9851" y="37383"/>
                      <a:pt x="6611" y="35027"/>
                      <a:pt x="4275" y="31990"/>
                    </a:cubicBezTo>
                    <a:cubicBezTo>
                      <a:pt x="3118" y="30487"/>
                      <a:pt x="2183" y="28822"/>
                      <a:pt x="1524" y="27055"/>
                    </a:cubicBezTo>
                    <a:cubicBezTo>
                      <a:pt x="721" y="24882"/>
                      <a:pt x="315" y="22577"/>
                      <a:pt x="183" y="20262"/>
                    </a:cubicBezTo>
                    <a:cubicBezTo>
                      <a:pt x="41" y="17967"/>
                      <a:pt x="163" y="15672"/>
                      <a:pt x="376" y="13387"/>
                    </a:cubicBezTo>
                    <a:cubicBezTo>
                      <a:pt x="477" y="12240"/>
                      <a:pt x="610" y="11113"/>
                      <a:pt x="752" y="9975"/>
                    </a:cubicBezTo>
                    <a:cubicBezTo>
                      <a:pt x="884" y="8919"/>
                      <a:pt x="1036" y="7863"/>
                      <a:pt x="1290" y="6827"/>
                    </a:cubicBezTo>
                    <a:cubicBezTo>
                      <a:pt x="1768" y="4857"/>
                      <a:pt x="2610" y="2867"/>
                      <a:pt x="4205" y="1557"/>
                    </a:cubicBezTo>
                    <a:cubicBezTo>
                      <a:pt x="5275" y="676"/>
                      <a:pt x="6662" y="63"/>
                      <a:pt x="8059" y="63"/>
                    </a:cubicBezTo>
                    <a:close/>
                    <a:moveTo>
                      <a:pt x="8072" y="0"/>
                    </a:moveTo>
                    <a:cubicBezTo>
                      <a:pt x="7618" y="0"/>
                      <a:pt x="7163" y="62"/>
                      <a:pt x="6723" y="176"/>
                    </a:cubicBezTo>
                    <a:cubicBezTo>
                      <a:pt x="4925" y="644"/>
                      <a:pt x="3433" y="1892"/>
                      <a:pt x="2499" y="3487"/>
                    </a:cubicBezTo>
                    <a:cubicBezTo>
                      <a:pt x="1432" y="5324"/>
                      <a:pt x="1016" y="7447"/>
                      <a:pt x="741" y="9528"/>
                    </a:cubicBezTo>
                    <a:cubicBezTo>
                      <a:pt x="427" y="11834"/>
                      <a:pt x="183" y="14159"/>
                      <a:pt x="92" y="16485"/>
                    </a:cubicBezTo>
                    <a:cubicBezTo>
                      <a:pt x="1" y="18810"/>
                      <a:pt x="71" y="21156"/>
                      <a:pt x="488" y="23451"/>
                    </a:cubicBezTo>
                    <a:cubicBezTo>
                      <a:pt x="863" y="25543"/>
                      <a:pt x="1524" y="27583"/>
                      <a:pt x="2539" y="29452"/>
                    </a:cubicBezTo>
                    <a:cubicBezTo>
                      <a:pt x="3453" y="31137"/>
                      <a:pt x="4621" y="32681"/>
                      <a:pt x="5981" y="34032"/>
                    </a:cubicBezTo>
                    <a:cubicBezTo>
                      <a:pt x="7342" y="35372"/>
                      <a:pt x="8896" y="36510"/>
                      <a:pt x="10582" y="37403"/>
                    </a:cubicBezTo>
                    <a:cubicBezTo>
                      <a:pt x="12369" y="38347"/>
                      <a:pt x="14298" y="38987"/>
                      <a:pt x="16298" y="39312"/>
                    </a:cubicBezTo>
                    <a:cubicBezTo>
                      <a:pt x="17316" y="39476"/>
                      <a:pt x="18346" y="39557"/>
                      <a:pt x="19377" y="39557"/>
                    </a:cubicBezTo>
                    <a:cubicBezTo>
                      <a:pt x="20453" y="39557"/>
                      <a:pt x="21530" y="39468"/>
                      <a:pt x="22594" y="39292"/>
                    </a:cubicBezTo>
                    <a:cubicBezTo>
                      <a:pt x="24676" y="38947"/>
                      <a:pt x="26707" y="38266"/>
                      <a:pt x="28576" y="37261"/>
                    </a:cubicBezTo>
                    <a:cubicBezTo>
                      <a:pt x="30291" y="36337"/>
                      <a:pt x="31855" y="35118"/>
                      <a:pt x="33165" y="33676"/>
                    </a:cubicBezTo>
                    <a:cubicBezTo>
                      <a:pt x="34455" y="32254"/>
                      <a:pt x="35511" y="30620"/>
                      <a:pt x="36201" y="28822"/>
                    </a:cubicBezTo>
                    <a:cubicBezTo>
                      <a:pt x="36871" y="27076"/>
                      <a:pt x="37196" y="25166"/>
                      <a:pt x="37024" y="23298"/>
                    </a:cubicBezTo>
                    <a:cubicBezTo>
                      <a:pt x="36862" y="21511"/>
                      <a:pt x="36252" y="19764"/>
                      <a:pt x="35308" y="18241"/>
                    </a:cubicBezTo>
                    <a:cubicBezTo>
                      <a:pt x="34384" y="16749"/>
                      <a:pt x="33125" y="15449"/>
                      <a:pt x="31611" y="14555"/>
                    </a:cubicBezTo>
                    <a:cubicBezTo>
                      <a:pt x="30850" y="14118"/>
                      <a:pt x="30038" y="13773"/>
                      <a:pt x="29185" y="13560"/>
                    </a:cubicBezTo>
                    <a:cubicBezTo>
                      <a:pt x="28283" y="13344"/>
                      <a:pt x="27356" y="13284"/>
                      <a:pt x="26434" y="13284"/>
                    </a:cubicBezTo>
                    <a:cubicBezTo>
                      <a:pt x="26359" y="13284"/>
                      <a:pt x="26284" y="13285"/>
                      <a:pt x="26209" y="13286"/>
                    </a:cubicBezTo>
                    <a:cubicBezTo>
                      <a:pt x="25356" y="13290"/>
                      <a:pt x="24474" y="13342"/>
                      <a:pt x="23596" y="13342"/>
                    </a:cubicBezTo>
                    <a:cubicBezTo>
                      <a:pt x="22268" y="13342"/>
                      <a:pt x="20949" y="13222"/>
                      <a:pt x="19751" y="12636"/>
                    </a:cubicBezTo>
                    <a:cubicBezTo>
                      <a:pt x="18817" y="12179"/>
                      <a:pt x="18055" y="11448"/>
                      <a:pt x="17415" y="10645"/>
                    </a:cubicBezTo>
                    <a:cubicBezTo>
                      <a:pt x="16756" y="9813"/>
                      <a:pt x="16187" y="8909"/>
                      <a:pt x="15669" y="7995"/>
                    </a:cubicBezTo>
                    <a:cubicBezTo>
                      <a:pt x="14765" y="6411"/>
                      <a:pt x="14206" y="4634"/>
                      <a:pt x="13150" y="3151"/>
                    </a:cubicBezTo>
                    <a:cubicBezTo>
                      <a:pt x="12633" y="2410"/>
                      <a:pt x="11983" y="1781"/>
                      <a:pt x="11252" y="1242"/>
                    </a:cubicBezTo>
                    <a:cubicBezTo>
                      <a:pt x="10622" y="795"/>
                      <a:pt x="9993" y="349"/>
                      <a:pt x="9241" y="146"/>
                    </a:cubicBezTo>
                    <a:cubicBezTo>
                      <a:pt x="8859" y="47"/>
                      <a:pt x="8466" y="0"/>
                      <a:pt x="807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 rot="-565460" flipH="1">
                <a:off x="4004977" y="960008"/>
                <a:ext cx="5920740" cy="4013705"/>
              </a:xfrm>
              <a:custGeom>
                <a:avLst/>
                <a:gdLst/>
                <a:ahLst/>
                <a:cxnLst/>
                <a:rect l="l" t="t" r="r" b="b"/>
                <a:pathLst>
                  <a:path w="47275" h="32048" extrusionOk="0">
                    <a:moveTo>
                      <a:pt x="11491" y="1"/>
                    </a:moveTo>
                    <a:cubicBezTo>
                      <a:pt x="9887" y="1"/>
                      <a:pt x="8266" y="466"/>
                      <a:pt x="6879" y="1233"/>
                    </a:cubicBezTo>
                    <a:cubicBezTo>
                      <a:pt x="4575" y="2523"/>
                      <a:pt x="2797" y="4543"/>
                      <a:pt x="1203" y="6614"/>
                    </a:cubicBezTo>
                    <a:cubicBezTo>
                      <a:pt x="807" y="7133"/>
                      <a:pt x="411" y="7661"/>
                      <a:pt x="15" y="8189"/>
                    </a:cubicBezTo>
                    <a:cubicBezTo>
                      <a:pt x="1" y="8210"/>
                      <a:pt x="27" y="8232"/>
                      <a:pt x="51" y="8232"/>
                    </a:cubicBezTo>
                    <a:cubicBezTo>
                      <a:pt x="60" y="8232"/>
                      <a:pt x="70" y="8228"/>
                      <a:pt x="76" y="8219"/>
                    </a:cubicBezTo>
                    <a:cubicBezTo>
                      <a:pt x="1660" y="6086"/>
                      <a:pt x="3275" y="3924"/>
                      <a:pt x="5397" y="2299"/>
                    </a:cubicBezTo>
                    <a:cubicBezTo>
                      <a:pt x="7152" y="955"/>
                      <a:pt x="9277" y="73"/>
                      <a:pt x="11491" y="73"/>
                    </a:cubicBezTo>
                    <a:cubicBezTo>
                      <a:pt x="11737" y="73"/>
                      <a:pt x="11984" y="83"/>
                      <a:pt x="12231" y="106"/>
                    </a:cubicBezTo>
                    <a:cubicBezTo>
                      <a:pt x="13409" y="217"/>
                      <a:pt x="14556" y="593"/>
                      <a:pt x="15511" y="1293"/>
                    </a:cubicBezTo>
                    <a:cubicBezTo>
                      <a:pt x="16537" y="2045"/>
                      <a:pt x="17268" y="3121"/>
                      <a:pt x="17725" y="4289"/>
                    </a:cubicBezTo>
                    <a:cubicBezTo>
                      <a:pt x="18781" y="6991"/>
                      <a:pt x="18395" y="9915"/>
                      <a:pt x="17999" y="12697"/>
                    </a:cubicBezTo>
                    <a:cubicBezTo>
                      <a:pt x="17613" y="15419"/>
                      <a:pt x="17379" y="18150"/>
                      <a:pt x="17776" y="20892"/>
                    </a:cubicBezTo>
                    <a:cubicBezTo>
                      <a:pt x="18131" y="23421"/>
                      <a:pt x="19015" y="25928"/>
                      <a:pt x="20639" y="27919"/>
                    </a:cubicBezTo>
                    <a:cubicBezTo>
                      <a:pt x="22111" y="29726"/>
                      <a:pt x="24153" y="31138"/>
                      <a:pt x="26437" y="31676"/>
                    </a:cubicBezTo>
                    <a:cubicBezTo>
                      <a:pt x="27071" y="31821"/>
                      <a:pt x="27717" y="31897"/>
                      <a:pt x="28363" y="31897"/>
                    </a:cubicBezTo>
                    <a:cubicBezTo>
                      <a:pt x="28847" y="31897"/>
                      <a:pt x="29330" y="31855"/>
                      <a:pt x="29809" y="31768"/>
                    </a:cubicBezTo>
                    <a:cubicBezTo>
                      <a:pt x="31108" y="31524"/>
                      <a:pt x="32327" y="30965"/>
                      <a:pt x="33484" y="30326"/>
                    </a:cubicBezTo>
                    <a:cubicBezTo>
                      <a:pt x="35942" y="28955"/>
                      <a:pt x="38318" y="27066"/>
                      <a:pt x="41222" y="26792"/>
                    </a:cubicBezTo>
                    <a:cubicBezTo>
                      <a:pt x="41420" y="26775"/>
                      <a:pt x="41617" y="26765"/>
                      <a:pt x="41813" y="26765"/>
                    </a:cubicBezTo>
                    <a:cubicBezTo>
                      <a:pt x="42876" y="26765"/>
                      <a:pt x="43903" y="27032"/>
                      <a:pt x="44787" y="27675"/>
                    </a:cubicBezTo>
                    <a:cubicBezTo>
                      <a:pt x="45680" y="28336"/>
                      <a:pt x="46401" y="29310"/>
                      <a:pt x="46564" y="30417"/>
                    </a:cubicBezTo>
                    <a:cubicBezTo>
                      <a:pt x="46655" y="30955"/>
                      <a:pt x="46584" y="31504"/>
                      <a:pt x="46381" y="32011"/>
                    </a:cubicBezTo>
                    <a:cubicBezTo>
                      <a:pt x="46369" y="32034"/>
                      <a:pt x="46383" y="32047"/>
                      <a:pt x="46402" y="32047"/>
                    </a:cubicBezTo>
                    <a:cubicBezTo>
                      <a:pt x="46416" y="32047"/>
                      <a:pt x="46433" y="32039"/>
                      <a:pt x="46442" y="32021"/>
                    </a:cubicBezTo>
                    <a:cubicBezTo>
                      <a:pt x="47274" y="29990"/>
                      <a:pt x="45680" y="27838"/>
                      <a:pt x="43832" y="27066"/>
                    </a:cubicBezTo>
                    <a:cubicBezTo>
                      <a:pt x="43212" y="26801"/>
                      <a:pt x="42543" y="26691"/>
                      <a:pt x="41870" y="26691"/>
                    </a:cubicBezTo>
                    <a:cubicBezTo>
                      <a:pt x="41253" y="26691"/>
                      <a:pt x="40632" y="26783"/>
                      <a:pt x="40044" y="26934"/>
                    </a:cubicBezTo>
                    <a:cubicBezTo>
                      <a:pt x="38654" y="27279"/>
                      <a:pt x="37354" y="27939"/>
                      <a:pt x="36125" y="28660"/>
                    </a:cubicBezTo>
                    <a:cubicBezTo>
                      <a:pt x="33789" y="30051"/>
                      <a:pt x="31423" y="31757"/>
                      <a:pt x="28590" y="31829"/>
                    </a:cubicBezTo>
                    <a:cubicBezTo>
                      <a:pt x="28515" y="31831"/>
                      <a:pt x="28440" y="31832"/>
                      <a:pt x="28365" y="31832"/>
                    </a:cubicBezTo>
                    <a:cubicBezTo>
                      <a:pt x="25948" y="31832"/>
                      <a:pt x="23631" y="30733"/>
                      <a:pt x="21868" y="29128"/>
                    </a:cubicBezTo>
                    <a:cubicBezTo>
                      <a:pt x="19888" y="27320"/>
                      <a:pt x="18679" y="24872"/>
                      <a:pt x="18090" y="22273"/>
                    </a:cubicBezTo>
                    <a:cubicBezTo>
                      <a:pt x="17471" y="19521"/>
                      <a:pt x="17542" y="16658"/>
                      <a:pt x="17907" y="13875"/>
                    </a:cubicBezTo>
                    <a:cubicBezTo>
                      <a:pt x="18273" y="11022"/>
                      <a:pt x="18872" y="8077"/>
                      <a:pt x="18110" y="5233"/>
                    </a:cubicBezTo>
                    <a:cubicBezTo>
                      <a:pt x="17796" y="4086"/>
                      <a:pt x="17278" y="2979"/>
                      <a:pt x="16476" y="2085"/>
                    </a:cubicBezTo>
                    <a:cubicBezTo>
                      <a:pt x="15704" y="1223"/>
                      <a:pt x="14699" y="613"/>
                      <a:pt x="13592" y="289"/>
                    </a:cubicBezTo>
                    <a:cubicBezTo>
                      <a:pt x="12909" y="92"/>
                      <a:pt x="12202" y="1"/>
                      <a:pt x="1149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 rot="-2190436">
                <a:off x="6767466" y="2203417"/>
                <a:ext cx="3389217" cy="2184986"/>
              </a:xfrm>
              <a:custGeom>
                <a:avLst/>
                <a:gdLst/>
                <a:ahLst/>
                <a:cxnLst/>
                <a:rect l="l" t="t" r="r" b="b"/>
                <a:pathLst>
                  <a:path w="68641" h="44252" extrusionOk="0">
                    <a:moveTo>
                      <a:pt x="67677" y="0"/>
                    </a:moveTo>
                    <a:cubicBezTo>
                      <a:pt x="65155" y="0"/>
                      <a:pt x="62741" y="1012"/>
                      <a:pt x="60731" y="2524"/>
                    </a:cubicBezTo>
                    <a:cubicBezTo>
                      <a:pt x="58294" y="4352"/>
                      <a:pt x="56516" y="6829"/>
                      <a:pt x="55074" y="9480"/>
                    </a:cubicBezTo>
                    <a:cubicBezTo>
                      <a:pt x="52160" y="14852"/>
                      <a:pt x="50383" y="21107"/>
                      <a:pt x="45621" y="25240"/>
                    </a:cubicBezTo>
                    <a:cubicBezTo>
                      <a:pt x="44504" y="26215"/>
                      <a:pt x="43245" y="27027"/>
                      <a:pt x="41864" y="27576"/>
                    </a:cubicBezTo>
                    <a:cubicBezTo>
                      <a:pt x="40310" y="28185"/>
                      <a:pt x="38644" y="28459"/>
                      <a:pt x="36979" y="28499"/>
                    </a:cubicBezTo>
                    <a:cubicBezTo>
                      <a:pt x="36764" y="28506"/>
                      <a:pt x="36550" y="28509"/>
                      <a:pt x="36335" y="28509"/>
                    </a:cubicBezTo>
                    <a:cubicBezTo>
                      <a:pt x="33195" y="28509"/>
                      <a:pt x="30095" y="27846"/>
                      <a:pt x="26977" y="27504"/>
                    </a:cubicBezTo>
                    <a:cubicBezTo>
                      <a:pt x="25877" y="27383"/>
                      <a:pt x="24780" y="27316"/>
                      <a:pt x="23686" y="27316"/>
                    </a:cubicBezTo>
                    <a:cubicBezTo>
                      <a:pt x="21954" y="27316"/>
                      <a:pt x="20230" y="27484"/>
                      <a:pt x="18518" y="27870"/>
                    </a:cubicBezTo>
                    <a:cubicBezTo>
                      <a:pt x="15918" y="28459"/>
                      <a:pt x="13420" y="29464"/>
                      <a:pt x="11125" y="30815"/>
                    </a:cubicBezTo>
                    <a:cubicBezTo>
                      <a:pt x="6576" y="33506"/>
                      <a:pt x="2799" y="37578"/>
                      <a:pt x="687" y="42442"/>
                    </a:cubicBezTo>
                    <a:cubicBezTo>
                      <a:pt x="433" y="43020"/>
                      <a:pt x="210" y="43609"/>
                      <a:pt x="7" y="44209"/>
                    </a:cubicBezTo>
                    <a:cubicBezTo>
                      <a:pt x="0" y="44234"/>
                      <a:pt x="21" y="44251"/>
                      <a:pt x="40" y="44251"/>
                    </a:cubicBezTo>
                    <a:cubicBezTo>
                      <a:pt x="52" y="44251"/>
                      <a:pt x="64" y="44245"/>
                      <a:pt x="68" y="44229"/>
                    </a:cubicBezTo>
                    <a:cubicBezTo>
                      <a:pt x="1824" y="39080"/>
                      <a:pt x="5398" y="34673"/>
                      <a:pt x="9897" y="31668"/>
                    </a:cubicBezTo>
                    <a:cubicBezTo>
                      <a:pt x="14007" y="28925"/>
                      <a:pt x="18839" y="27367"/>
                      <a:pt x="23767" y="27367"/>
                    </a:cubicBezTo>
                    <a:cubicBezTo>
                      <a:pt x="24257" y="27367"/>
                      <a:pt x="24749" y="27382"/>
                      <a:pt x="25240" y="27413"/>
                    </a:cubicBezTo>
                    <a:cubicBezTo>
                      <a:pt x="28866" y="27644"/>
                      <a:pt x="32681" y="28556"/>
                      <a:pt x="36366" y="28556"/>
                    </a:cubicBezTo>
                    <a:cubicBezTo>
                      <a:pt x="38998" y="28556"/>
                      <a:pt x="41563" y="28091"/>
                      <a:pt x="43945" y="26581"/>
                    </a:cubicBezTo>
                    <a:cubicBezTo>
                      <a:pt x="49053" y="23351"/>
                      <a:pt x="51308" y="17411"/>
                      <a:pt x="53785" y="12202"/>
                    </a:cubicBezTo>
                    <a:cubicBezTo>
                      <a:pt x="55126" y="9368"/>
                      <a:pt x="56638" y="6535"/>
                      <a:pt x="58852" y="4271"/>
                    </a:cubicBezTo>
                    <a:cubicBezTo>
                      <a:pt x="60893" y="2179"/>
                      <a:pt x="63543" y="493"/>
                      <a:pt x="66488" y="138"/>
                    </a:cubicBezTo>
                    <a:cubicBezTo>
                      <a:pt x="66861" y="89"/>
                      <a:pt x="67236" y="66"/>
                      <a:pt x="67611" y="66"/>
                    </a:cubicBezTo>
                    <a:cubicBezTo>
                      <a:pt x="67941" y="66"/>
                      <a:pt x="68272" y="84"/>
                      <a:pt x="68600" y="118"/>
                    </a:cubicBezTo>
                    <a:cubicBezTo>
                      <a:pt x="68641" y="118"/>
                      <a:pt x="68641" y="57"/>
                      <a:pt x="68600" y="46"/>
                    </a:cubicBezTo>
                    <a:cubicBezTo>
                      <a:pt x="68291" y="15"/>
                      <a:pt x="67983" y="0"/>
                      <a:pt x="676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 rot="9272496">
                <a:off x="784504" y="-1103050"/>
                <a:ext cx="4382991" cy="2835046"/>
              </a:xfrm>
              <a:custGeom>
                <a:avLst/>
                <a:gdLst/>
                <a:ahLst/>
                <a:cxnLst/>
                <a:rect l="l" t="t" r="r" b="b"/>
                <a:pathLst>
                  <a:path w="85746" h="55463" extrusionOk="0">
                    <a:moveTo>
                      <a:pt x="48227" y="0"/>
                    </a:moveTo>
                    <a:cubicBezTo>
                      <a:pt x="47882" y="0"/>
                      <a:pt x="47535" y="9"/>
                      <a:pt x="47188" y="28"/>
                    </a:cubicBezTo>
                    <a:cubicBezTo>
                      <a:pt x="42599" y="282"/>
                      <a:pt x="38151" y="2018"/>
                      <a:pt x="34455" y="4719"/>
                    </a:cubicBezTo>
                    <a:cubicBezTo>
                      <a:pt x="30372" y="7705"/>
                      <a:pt x="27509" y="11899"/>
                      <a:pt x="24311" y="15737"/>
                    </a:cubicBezTo>
                    <a:cubicBezTo>
                      <a:pt x="21142" y="19545"/>
                      <a:pt x="17345" y="23231"/>
                      <a:pt x="12338" y="24338"/>
                    </a:cubicBezTo>
                    <a:cubicBezTo>
                      <a:pt x="11445" y="24532"/>
                      <a:pt x="10521" y="24639"/>
                      <a:pt x="9599" y="24639"/>
                    </a:cubicBezTo>
                    <a:cubicBezTo>
                      <a:pt x="8059" y="24639"/>
                      <a:pt x="6524" y="24340"/>
                      <a:pt x="5139" y="23647"/>
                    </a:cubicBezTo>
                    <a:cubicBezTo>
                      <a:pt x="3209" y="22693"/>
                      <a:pt x="1585" y="21027"/>
                      <a:pt x="793" y="19017"/>
                    </a:cubicBezTo>
                    <a:cubicBezTo>
                      <a:pt x="407" y="18052"/>
                      <a:pt x="244" y="17026"/>
                      <a:pt x="305" y="16001"/>
                    </a:cubicBezTo>
                    <a:cubicBezTo>
                      <a:pt x="305" y="15976"/>
                      <a:pt x="287" y="15963"/>
                      <a:pt x="269" y="15963"/>
                    </a:cubicBezTo>
                    <a:cubicBezTo>
                      <a:pt x="252" y="15963"/>
                      <a:pt x="234" y="15976"/>
                      <a:pt x="234" y="16001"/>
                    </a:cubicBezTo>
                    <a:cubicBezTo>
                      <a:pt x="1" y="20032"/>
                      <a:pt x="3291" y="23516"/>
                      <a:pt x="7078" y="24419"/>
                    </a:cubicBezTo>
                    <a:cubicBezTo>
                      <a:pt x="7930" y="24622"/>
                      <a:pt x="8785" y="24716"/>
                      <a:pt x="9633" y="24716"/>
                    </a:cubicBezTo>
                    <a:cubicBezTo>
                      <a:pt x="13412" y="24716"/>
                      <a:pt x="17069" y="22848"/>
                      <a:pt x="19913" y="20418"/>
                    </a:cubicBezTo>
                    <a:cubicBezTo>
                      <a:pt x="23762" y="17128"/>
                      <a:pt x="26514" y="12813"/>
                      <a:pt x="29875" y="9056"/>
                    </a:cubicBezTo>
                    <a:cubicBezTo>
                      <a:pt x="33125" y="5410"/>
                      <a:pt x="37095" y="2546"/>
                      <a:pt x="41786" y="1084"/>
                    </a:cubicBezTo>
                    <a:cubicBezTo>
                      <a:pt x="43888" y="429"/>
                      <a:pt x="46088" y="78"/>
                      <a:pt x="48282" y="78"/>
                    </a:cubicBezTo>
                    <a:cubicBezTo>
                      <a:pt x="50613" y="78"/>
                      <a:pt x="52937" y="475"/>
                      <a:pt x="55129" y="1327"/>
                    </a:cubicBezTo>
                    <a:cubicBezTo>
                      <a:pt x="59049" y="2851"/>
                      <a:pt x="62492" y="5704"/>
                      <a:pt x="64523" y="9401"/>
                    </a:cubicBezTo>
                    <a:cubicBezTo>
                      <a:pt x="65670" y="11513"/>
                      <a:pt x="66259" y="13818"/>
                      <a:pt x="66421" y="16204"/>
                    </a:cubicBezTo>
                    <a:cubicBezTo>
                      <a:pt x="66614" y="18926"/>
                      <a:pt x="66330" y="21657"/>
                      <a:pt x="66218" y="24378"/>
                    </a:cubicBezTo>
                    <a:cubicBezTo>
                      <a:pt x="66046" y="28420"/>
                      <a:pt x="66391" y="32807"/>
                      <a:pt x="68930" y="36148"/>
                    </a:cubicBezTo>
                    <a:cubicBezTo>
                      <a:pt x="70067" y="37640"/>
                      <a:pt x="71600" y="38727"/>
                      <a:pt x="73428" y="39215"/>
                    </a:cubicBezTo>
                    <a:cubicBezTo>
                      <a:pt x="74657" y="39549"/>
                      <a:pt x="75936" y="39651"/>
                      <a:pt x="77196" y="39895"/>
                    </a:cubicBezTo>
                    <a:cubicBezTo>
                      <a:pt x="78343" y="40118"/>
                      <a:pt x="79439" y="40494"/>
                      <a:pt x="80434" y="41113"/>
                    </a:cubicBezTo>
                    <a:cubicBezTo>
                      <a:pt x="82303" y="42261"/>
                      <a:pt x="83745" y="44099"/>
                      <a:pt x="84395" y="46190"/>
                    </a:cubicBezTo>
                    <a:cubicBezTo>
                      <a:pt x="85055" y="48354"/>
                      <a:pt x="84811" y="50750"/>
                      <a:pt x="83826" y="52771"/>
                    </a:cubicBezTo>
                    <a:cubicBezTo>
                      <a:pt x="83339" y="53766"/>
                      <a:pt x="82679" y="54659"/>
                      <a:pt x="81867" y="55411"/>
                    </a:cubicBezTo>
                    <a:cubicBezTo>
                      <a:pt x="81844" y="55434"/>
                      <a:pt x="81866" y="55462"/>
                      <a:pt x="81892" y="55462"/>
                    </a:cubicBezTo>
                    <a:cubicBezTo>
                      <a:pt x="81901" y="55462"/>
                      <a:pt x="81909" y="55459"/>
                      <a:pt x="81917" y="55451"/>
                    </a:cubicBezTo>
                    <a:cubicBezTo>
                      <a:pt x="84974" y="52598"/>
                      <a:pt x="85746" y="47826"/>
                      <a:pt x="83582" y="44220"/>
                    </a:cubicBezTo>
                    <a:cubicBezTo>
                      <a:pt x="82567" y="42514"/>
                      <a:pt x="80993" y="41133"/>
                      <a:pt x="79155" y="40382"/>
                    </a:cubicBezTo>
                    <a:cubicBezTo>
                      <a:pt x="76840" y="39448"/>
                      <a:pt x="74220" y="39702"/>
                      <a:pt x="71956" y="38605"/>
                    </a:cubicBezTo>
                    <a:cubicBezTo>
                      <a:pt x="68229" y="36787"/>
                      <a:pt x="66685" y="32380"/>
                      <a:pt x="66330" y="28512"/>
                    </a:cubicBezTo>
                    <a:cubicBezTo>
                      <a:pt x="65843" y="23313"/>
                      <a:pt x="67305" y="18032"/>
                      <a:pt x="65974" y="12894"/>
                    </a:cubicBezTo>
                    <a:cubicBezTo>
                      <a:pt x="64979" y="9004"/>
                      <a:pt x="62400" y="5653"/>
                      <a:pt x="59120" y="3379"/>
                    </a:cubicBezTo>
                    <a:cubicBezTo>
                      <a:pt x="55922" y="1150"/>
                      <a:pt x="52115" y="0"/>
                      <a:pt x="4822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sp>
        <p:nvSpPr>
          <p:cNvPr id="23" name="Google Shape;23;p2"/>
          <p:cNvSpPr txBox="1">
            <a:spLocks noGrp="1"/>
          </p:cNvSpPr>
          <p:nvPr>
            <p:ph type="ctrTitle"/>
          </p:nvPr>
        </p:nvSpPr>
        <p:spPr>
          <a:xfrm>
            <a:off x="1967800" y="1909417"/>
            <a:ext cx="8256400" cy="289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9466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24" name="Google Shape;24;p2"/>
          <p:cNvSpPr txBox="1">
            <a:spLocks noGrp="1"/>
          </p:cNvSpPr>
          <p:nvPr>
            <p:ph type="subTitle" idx="1"/>
          </p:nvPr>
        </p:nvSpPr>
        <p:spPr>
          <a:xfrm>
            <a:off x="1967800" y="4854451"/>
            <a:ext cx="8256400" cy="70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667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25" name="Google Shape;25;p2"/>
          <p:cNvSpPr txBox="1">
            <a:spLocks noGrp="1"/>
          </p:cNvSpPr>
          <p:nvPr>
            <p:ph type="subTitle" idx="2"/>
          </p:nvPr>
        </p:nvSpPr>
        <p:spPr>
          <a:xfrm>
            <a:off x="971200" y="842533"/>
            <a:ext cx="5549600" cy="44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2"/>
          <p:cNvSpPr txBox="1">
            <a:spLocks noGrp="1"/>
          </p:cNvSpPr>
          <p:nvPr>
            <p:ph type="subTitle" idx="3"/>
          </p:nvPr>
        </p:nvSpPr>
        <p:spPr>
          <a:xfrm rot="5400000">
            <a:off x="9497000" y="4402933"/>
            <a:ext cx="3027600" cy="44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cxnSp>
        <p:nvCxnSpPr>
          <p:cNvPr id="27" name="Google Shape;27;p2"/>
          <p:cNvCxnSpPr/>
          <p:nvPr/>
        </p:nvCxnSpPr>
        <p:spPr>
          <a:xfrm rot="10800000">
            <a:off x="-14400" y="1063723"/>
            <a:ext cx="9856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" name="Google Shape;28;p2"/>
          <p:cNvCxnSpPr/>
          <p:nvPr/>
        </p:nvCxnSpPr>
        <p:spPr>
          <a:xfrm>
            <a:off x="955733" y="6473567"/>
            <a:ext cx="10261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42744628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3"/>
          <p:cNvSpPr txBox="1">
            <a:spLocks noGrp="1"/>
          </p:cNvSpPr>
          <p:nvPr>
            <p:ph type="title"/>
          </p:nvPr>
        </p:nvSpPr>
        <p:spPr>
          <a:xfrm>
            <a:off x="4052533" y="3563800"/>
            <a:ext cx="6526800" cy="112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grpSp>
        <p:nvGrpSpPr>
          <p:cNvPr id="31" name="Google Shape;31;p3"/>
          <p:cNvGrpSpPr/>
          <p:nvPr/>
        </p:nvGrpSpPr>
        <p:grpSpPr>
          <a:xfrm flipH="1">
            <a:off x="-1844781" y="-2543242"/>
            <a:ext cx="16816309" cy="9785073"/>
            <a:chOff x="-2138111" y="-1907432"/>
            <a:chExt cx="12612232" cy="7338805"/>
          </a:xfrm>
        </p:grpSpPr>
        <p:sp>
          <p:nvSpPr>
            <p:cNvPr id="32" name="Google Shape;32;p3"/>
            <p:cNvSpPr/>
            <p:nvPr/>
          </p:nvSpPr>
          <p:spPr>
            <a:xfrm rot="-10210910">
              <a:off x="5334753" y="-288655"/>
              <a:ext cx="3261178" cy="1154360"/>
            </a:xfrm>
            <a:custGeom>
              <a:avLst/>
              <a:gdLst/>
              <a:ahLst/>
              <a:cxnLst/>
              <a:rect l="l" t="t" r="r" b="b"/>
              <a:pathLst>
                <a:path w="71732" h="25391" extrusionOk="0">
                  <a:moveTo>
                    <a:pt x="56488" y="1"/>
                  </a:moveTo>
                  <a:cubicBezTo>
                    <a:pt x="55279" y="1"/>
                    <a:pt x="54071" y="138"/>
                    <a:pt x="52895" y="412"/>
                  </a:cubicBezTo>
                  <a:cubicBezTo>
                    <a:pt x="49787" y="1143"/>
                    <a:pt x="47158" y="2890"/>
                    <a:pt x="44873" y="5073"/>
                  </a:cubicBezTo>
                  <a:cubicBezTo>
                    <a:pt x="40293" y="9420"/>
                    <a:pt x="36272" y="15847"/>
                    <a:pt x="29367" y="16416"/>
                  </a:cubicBezTo>
                  <a:cubicBezTo>
                    <a:pt x="29019" y="16444"/>
                    <a:pt x="28673" y="16457"/>
                    <a:pt x="28327" y="16457"/>
                  </a:cubicBezTo>
                  <a:cubicBezTo>
                    <a:pt x="25059" y="16457"/>
                    <a:pt x="21885" y="15265"/>
                    <a:pt x="18836" y="14182"/>
                  </a:cubicBezTo>
                  <a:cubicBezTo>
                    <a:pt x="15978" y="13173"/>
                    <a:pt x="13052" y="12242"/>
                    <a:pt x="9988" y="12242"/>
                  </a:cubicBezTo>
                  <a:cubicBezTo>
                    <a:pt x="9939" y="12242"/>
                    <a:pt x="9889" y="12242"/>
                    <a:pt x="9839" y="12243"/>
                  </a:cubicBezTo>
                  <a:cubicBezTo>
                    <a:pt x="7037" y="12283"/>
                    <a:pt x="4275" y="13238"/>
                    <a:pt x="2478" y="15472"/>
                  </a:cubicBezTo>
                  <a:cubicBezTo>
                    <a:pt x="741" y="17645"/>
                    <a:pt x="152" y="20498"/>
                    <a:pt x="50" y="23219"/>
                  </a:cubicBezTo>
                  <a:cubicBezTo>
                    <a:pt x="30" y="23930"/>
                    <a:pt x="41" y="24641"/>
                    <a:pt x="71" y="25352"/>
                  </a:cubicBezTo>
                  <a:cubicBezTo>
                    <a:pt x="76" y="25377"/>
                    <a:pt x="94" y="25390"/>
                    <a:pt x="110" y="25390"/>
                  </a:cubicBezTo>
                  <a:cubicBezTo>
                    <a:pt x="127" y="25390"/>
                    <a:pt x="142" y="25377"/>
                    <a:pt x="142" y="25352"/>
                  </a:cubicBezTo>
                  <a:cubicBezTo>
                    <a:pt x="0" y="22529"/>
                    <a:pt x="244" y="19523"/>
                    <a:pt x="1584" y="16975"/>
                  </a:cubicBezTo>
                  <a:cubicBezTo>
                    <a:pt x="2264" y="15685"/>
                    <a:pt x="3229" y="14568"/>
                    <a:pt x="4458" y="13775"/>
                  </a:cubicBezTo>
                  <a:cubicBezTo>
                    <a:pt x="5676" y="12994"/>
                    <a:pt x="7068" y="12557"/>
                    <a:pt x="8489" y="12394"/>
                  </a:cubicBezTo>
                  <a:cubicBezTo>
                    <a:pt x="9022" y="12333"/>
                    <a:pt x="9548" y="12305"/>
                    <a:pt x="10070" y="12305"/>
                  </a:cubicBezTo>
                  <a:cubicBezTo>
                    <a:pt x="16002" y="12305"/>
                    <a:pt x="21274" y="15981"/>
                    <a:pt x="27163" y="16467"/>
                  </a:cubicBezTo>
                  <a:cubicBezTo>
                    <a:pt x="27555" y="16501"/>
                    <a:pt x="27948" y="16519"/>
                    <a:pt x="28340" y="16519"/>
                  </a:cubicBezTo>
                  <a:cubicBezTo>
                    <a:pt x="29566" y="16519"/>
                    <a:pt x="30787" y="16346"/>
                    <a:pt x="31956" y="15969"/>
                  </a:cubicBezTo>
                  <a:cubicBezTo>
                    <a:pt x="33368" y="15512"/>
                    <a:pt x="34677" y="14801"/>
                    <a:pt x="35886" y="13949"/>
                  </a:cubicBezTo>
                  <a:cubicBezTo>
                    <a:pt x="38414" y="12151"/>
                    <a:pt x="40456" y="9815"/>
                    <a:pt x="42548" y="7551"/>
                  </a:cubicBezTo>
                  <a:cubicBezTo>
                    <a:pt x="44710" y="5216"/>
                    <a:pt x="47025" y="2890"/>
                    <a:pt x="49950" y="1509"/>
                  </a:cubicBezTo>
                  <a:cubicBezTo>
                    <a:pt x="51984" y="549"/>
                    <a:pt x="54235" y="70"/>
                    <a:pt x="56482" y="70"/>
                  </a:cubicBezTo>
                  <a:cubicBezTo>
                    <a:pt x="57421" y="70"/>
                    <a:pt x="58360" y="153"/>
                    <a:pt x="59282" y="321"/>
                  </a:cubicBezTo>
                  <a:cubicBezTo>
                    <a:pt x="65182" y="1387"/>
                    <a:pt x="69945" y="6038"/>
                    <a:pt x="71315" y="11857"/>
                  </a:cubicBezTo>
                  <a:cubicBezTo>
                    <a:pt x="71488" y="12567"/>
                    <a:pt x="71599" y="13288"/>
                    <a:pt x="71660" y="14009"/>
                  </a:cubicBezTo>
                  <a:cubicBezTo>
                    <a:pt x="71666" y="14035"/>
                    <a:pt x="71684" y="14047"/>
                    <a:pt x="71700" y="14047"/>
                  </a:cubicBezTo>
                  <a:cubicBezTo>
                    <a:pt x="71717" y="14047"/>
                    <a:pt x="71732" y="14035"/>
                    <a:pt x="71732" y="14009"/>
                  </a:cubicBezTo>
                  <a:cubicBezTo>
                    <a:pt x="71244" y="8292"/>
                    <a:pt x="67386" y="3042"/>
                    <a:pt x="62004" y="1001"/>
                  </a:cubicBezTo>
                  <a:cubicBezTo>
                    <a:pt x="60248" y="333"/>
                    <a:pt x="58368" y="1"/>
                    <a:pt x="56488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" name="Google Shape;33;p3"/>
            <p:cNvSpPr/>
            <p:nvPr/>
          </p:nvSpPr>
          <p:spPr>
            <a:xfrm rot="-10210910">
              <a:off x="5416403" y="-315880"/>
              <a:ext cx="3261178" cy="1154360"/>
            </a:xfrm>
            <a:custGeom>
              <a:avLst/>
              <a:gdLst/>
              <a:ahLst/>
              <a:cxnLst/>
              <a:rect l="l" t="t" r="r" b="b"/>
              <a:pathLst>
                <a:path w="71732" h="25391" extrusionOk="0">
                  <a:moveTo>
                    <a:pt x="56488" y="1"/>
                  </a:moveTo>
                  <a:cubicBezTo>
                    <a:pt x="55279" y="1"/>
                    <a:pt x="54071" y="138"/>
                    <a:pt x="52895" y="412"/>
                  </a:cubicBezTo>
                  <a:cubicBezTo>
                    <a:pt x="49787" y="1143"/>
                    <a:pt x="47158" y="2890"/>
                    <a:pt x="44873" y="5073"/>
                  </a:cubicBezTo>
                  <a:cubicBezTo>
                    <a:pt x="40293" y="9420"/>
                    <a:pt x="36272" y="15847"/>
                    <a:pt x="29367" y="16416"/>
                  </a:cubicBezTo>
                  <a:cubicBezTo>
                    <a:pt x="29019" y="16444"/>
                    <a:pt x="28673" y="16457"/>
                    <a:pt x="28327" y="16457"/>
                  </a:cubicBezTo>
                  <a:cubicBezTo>
                    <a:pt x="25059" y="16457"/>
                    <a:pt x="21885" y="15265"/>
                    <a:pt x="18836" y="14182"/>
                  </a:cubicBezTo>
                  <a:cubicBezTo>
                    <a:pt x="15978" y="13173"/>
                    <a:pt x="13052" y="12242"/>
                    <a:pt x="9988" y="12242"/>
                  </a:cubicBezTo>
                  <a:cubicBezTo>
                    <a:pt x="9939" y="12242"/>
                    <a:pt x="9889" y="12242"/>
                    <a:pt x="9839" y="12243"/>
                  </a:cubicBezTo>
                  <a:cubicBezTo>
                    <a:pt x="7037" y="12283"/>
                    <a:pt x="4275" y="13238"/>
                    <a:pt x="2478" y="15472"/>
                  </a:cubicBezTo>
                  <a:cubicBezTo>
                    <a:pt x="741" y="17645"/>
                    <a:pt x="152" y="20498"/>
                    <a:pt x="50" y="23219"/>
                  </a:cubicBezTo>
                  <a:cubicBezTo>
                    <a:pt x="30" y="23930"/>
                    <a:pt x="41" y="24641"/>
                    <a:pt x="71" y="25352"/>
                  </a:cubicBezTo>
                  <a:cubicBezTo>
                    <a:pt x="76" y="25377"/>
                    <a:pt x="94" y="25390"/>
                    <a:pt x="110" y="25390"/>
                  </a:cubicBezTo>
                  <a:cubicBezTo>
                    <a:pt x="127" y="25390"/>
                    <a:pt x="142" y="25377"/>
                    <a:pt x="142" y="25352"/>
                  </a:cubicBezTo>
                  <a:cubicBezTo>
                    <a:pt x="0" y="22529"/>
                    <a:pt x="244" y="19523"/>
                    <a:pt x="1584" y="16975"/>
                  </a:cubicBezTo>
                  <a:cubicBezTo>
                    <a:pt x="2264" y="15685"/>
                    <a:pt x="3229" y="14568"/>
                    <a:pt x="4458" y="13775"/>
                  </a:cubicBezTo>
                  <a:cubicBezTo>
                    <a:pt x="5676" y="12994"/>
                    <a:pt x="7068" y="12557"/>
                    <a:pt x="8489" y="12394"/>
                  </a:cubicBezTo>
                  <a:cubicBezTo>
                    <a:pt x="9022" y="12333"/>
                    <a:pt x="9548" y="12305"/>
                    <a:pt x="10070" y="12305"/>
                  </a:cubicBezTo>
                  <a:cubicBezTo>
                    <a:pt x="16002" y="12305"/>
                    <a:pt x="21274" y="15981"/>
                    <a:pt x="27163" y="16467"/>
                  </a:cubicBezTo>
                  <a:cubicBezTo>
                    <a:pt x="27555" y="16501"/>
                    <a:pt x="27948" y="16519"/>
                    <a:pt x="28340" y="16519"/>
                  </a:cubicBezTo>
                  <a:cubicBezTo>
                    <a:pt x="29566" y="16519"/>
                    <a:pt x="30787" y="16346"/>
                    <a:pt x="31956" y="15969"/>
                  </a:cubicBezTo>
                  <a:cubicBezTo>
                    <a:pt x="33368" y="15512"/>
                    <a:pt x="34677" y="14801"/>
                    <a:pt x="35886" y="13949"/>
                  </a:cubicBezTo>
                  <a:cubicBezTo>
                    <a:pt x="38414" y="12151"/>
                    <a:pt x="40456" y="9815"/>
                    <a:pt x="42548" y="7551"/>
                  </a:cubicBezTo>
                  <a:cubicBezTo>
                    <a:pt x="44710" y="5216"/>
                    <a:pt x="47025" y="2890"/>
                    <a:pt x="49950" y="1509"/>
                  </a:cubicBezTo>
                  <a:cubicBezTo>
                    <a:pt x="51984" y="549"/>
                    <a:pt x="54235" y="70"/>
                    <a:pt x="56482" y="70"/>
                  </a:cubicBezTo>
                  <a:cubicBezTo>
                    <a:pt x="57421" y="70"/>
                    <a:pt x="58360" y="153"/>
                    <a:pt x="59282" y="321"/>
                  </a:cubicBezTo>
                  <a:cubicBezTo>
                    <a:pt x="65182" y="1387"/>
                    <a:pt x="69945" y="6038"/>
                    <a:pt x="71315" y="11857"/>
                  </a:cubicBezTo>
                  <a:cubicBezTo>
                    <a:pt x="71488" y="12567"/>
                    <a:pt x="71599" y="13288"/>
                    <a:pt x="71660" y="14009"/>
                  </a:cubicBezTo>
                  <a:cubicBezTo>
                    <a:pt x="71666" y="14035"/>
                    <a:pt x="71684" y="14047"/>
                    <a:pt x="71700" y="14047"/>
                  </a:cubicBezTo>
                  <a:cubicBezTo>
                    <a:pt x="71717" y="14047"/>
                    <a:pt x="71732" y="14035"/>
                    <a:pt x="71732" y="14009"/>
                  </a:cubicBezTo>
                  <a:cubicBezTo>
                    <a:pt x="71244" y="8292"/>
                    <a:pt x="67386" y="3042"/>
                    <a:pt x="62004" y="1001"/>
                  </a:cubicBezTo>
                  <a:cubicBezTo>
                    <a:pt x="60248" y="333"/>
                    <a:pt x="58368" y="1"/>
                    <a:pt x="564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34" name="Google Shape;34;p3"/>
            <p:cNvGrpSpPr/>
            <p:nvPr/>
          </p:nvGrpSpPr>
          <p:grpSpPr>
            <a:xfrm>
              <a:off x="-2138111" y="-1907432"/>
              <a:ext cx="12612232" cy="7338805"/>
              <a:chOff x="-2138111" y="-1907432"/>
              <a:chExt cx="12612232" cy="7338805"/>
            </a:xfrm>
          </p:grpSpPr>
          <p:sp>
            <p:nvSpPr>
              <p:cNvPr id="35" name="Google Shape;35;p3"/>
              <p:cNvSpPr/>
              <p:nvPr/>
            </p:nvSpPr>
            <p:spPr>
              <a:xfrm rot="9272496">
                <a:off x="866154" y="-1103050"/>
                <a:ext cx="4382991" cy="2835046"/>
              </a:xfrm>
              <a:custGeom>
                <a:avLst/>
                <a:gdLst/>
                <a:ahLst/>
                <a:cxnLst/>
                <a:rect l="l" t="t" r="r" b="b"/>
                <a:pathLst>
                  <a:path w="85746" h="55463" extrusionOk="0">
                    <a:moveTo>
                      <a:pt x="48227" y="0"/>
                    </a:moveTo>
                    <a:cubicBezTo>
                      <a:pt x="47882" y="0"/>
                      <a:pt x="47535" y="9"/>
                      <a:pt x="47188" y="28"/>
                    </a:cubicBezTo>
                    <a:cubicBezTo>
                      <a:pt x="42599" y="282"/>
                      <a:pt x="38151" y="2018"/>
                      <a:pt x="34455" y="4719"/>
                    </a:cubicBezTo>
                    <a:cubicBezTo>
                      <a:pt x="30372" y="7705"/>
                      <a:pt x="27509" y="11899"/>
                      <a:pt x="24311" y="15737"/>
                    </a:cubicBezTo>
                    <a:cubicBezTo>
                      <a:pt x="21142" y="19545"/>
                      <a:pt x="17345" y="23231"/>
                      <a:pt x="12338" y="24338"/>
                    </a:cubicBezTo>
                    <a:cubicBezTo>
                      <a:pt x="11445" y="24532"/>
                      <a:pt x="10521" y="24639"/>
                      <a:pt x="9599" y="24639"/>
                    </a:cubicBezTo>
                    <a:cubicBezTo>
                      <a:pt x="8059" y="24639"/>
                      <a:pt x="6524" y="24340"/>
                      <a:pt x="5139" y="23647"/>
                    </a:cubicBezTo>
                    <a:cubicBezTo>
                      <a:pt x="3209" y="22693"/>
                      <a:pt x="1585" y="21027"/>
                      <a:pt x="793" y="19017"/>
                    </a:cubicBezTo>
                    <a:cubicBezTo>
                      <a:pt x="407" y="18052"/>
                      <a:pt x="244" y="17026"/>
                      <a:pt x="305" y="16001"/>
                    </a:cubicBezTo>
                    <a:cubicBezTo>
                      <a:pt x="305" y="15976"/>
                      <a:pt x="287" y="15963"/>
                      <a:pt x="269" y="15963"/>
                    </a:cubicBezTo>
                    <a:cubicBezTo>
                      <a:pt x="252" y="15963"/>
                      <a:pt x="234" y="15976"/>
                      <a:pt x="234" y="16001"/>
                    </a:cubicBezTo>
                    <a:cubicBezTo>
                      <a:pt x="1" y="20032"/>
                      <a:pt x="3291" y="23516"/>
                      <a:pt x="7078" y="24419"/>
                    </a:cubicBezTo>
                    <a:cubicBezTo>
                      <a:pt x="7930" y="24622"/>
                      <a:pt x="8785" y="24716"/>
                      <a:pt x="9633" y="24716"/>
                    </a:cubicBezTo>
                    <a:cubicBezTo>
                      <a:pt x="13412" y="24716"/>
                      <a:pt x="17069" y="22848"/>
                      <a:pt x="19913" y="20418"/>
                    </a:cubicBezTo>
                    <a:cubicBezTo>
                      <a:pt x="23762" y="17128"/>
                      <a:pt x="26514" y="12813"/>
                      <a:pt x="29875" y="9056"/>
                    </a:cubicBezTo>
                    <a:cubicBezTo>
                      <a:pt x="33125" y="5410"/>
                      <a:pt x="37095" y="2546"/>
                      <a:pt x="41786" y="1084"/>
                    </a:cubicBezTo>
                    <a:cubicBezTo>
                      <a:pt x="43888" y="429"/>
                      <a:pt x="46088" y="78"/>
                      <a:pt x="48282" y="78"/>
                    </a:cubicBezTo>
                    <a:cubicBezTo>
                      <a:pt x="50613" y="78"/>
                      <a:pt x="52937" y="475"/>
                      <a:pt x="55129" y="1327"/>
                    </a:cubicBezTo>
                    <a:cubicBezTo>
                      <a:pt x="59049" y="2851"/>
                      <a:pt x="62492" y="5704"/>
                      <a:pt x="64523" y="9401"/>
                    </a:cubicBezTo>
                    <a:cubicBezTo>
                      <a:pt x="65670" y="11513"/>
                      <a:pt x="66259" y="13818"/>
                      <a:pt x="66421" y="16204"/>
                    </a:cubicBezTo>
                    <a:cubicBezTo>
                      <a:pt x="66614" y="18926"/>
                      <a:pt x="66330" y="21657"/>
                      <a:pt x="66218" y="24378"/>
                    </a:cubicBezTo>
                    <a:cubicBezTo>
                      <a:pt x="66046" y="28420"/>
                      <a:pt x="66391" y="32807"/>
                      <a:pt x="68930" y="36148"/>
                    </a:cubicBezTo>
                    <a:cubicBezTo>
                      <a:pt x="70067" y="37640"/>
                      <a:pt x="71600" y="38727"/>
                      <a:pt x="73428" y="39215"/>
                    </a:cubicBezTo>
                    <a:cubicBezTo>
                      <a:pt x="74657" y="39549"/>
                      <a:pt x="75936" y="39651"/>
                      <a:pt x="77196" y="39895"/>
                    </a:cubicBezTo>
                    <a:cubicBezTo>
                      <a:pt x="78343" y="40118"/>
                      <a:pt x="79439" y="40494"/>
                      <a:pt x="80434" y="41113"/>
                    </a:cubicBezTo>
                    <a:cubicBezTo>
                      <a:pt x="82303" y="42261"/>
                      <a:pt x="83745" y="44099"/>
                      <a:pt x="84395" y="46190"/>
                    </a:cubicBezTo>
                    <a:cubicBezTo>
                      <a:pt x="85055" y="48354"/>
                      <a:pt x="84811" y="50750"/>
                      <a:pt x="83826" y="52771"/>
                    </a:cubicBezTo>
                    <a:cubicBezTo>
                      <a:pt x="83339" y="53766"/>
                      <a:pt x="82679" y="54659"/>
                      <a:pt x="81867" y="55411"/>
                    </a:cubicBezTo>
                    <a:cubicBezTo>
                      <a:pt x="81844" y="55434"/>
                      <a:pt x="81866" y="55462"/>
                      <a:pt x="81892" y="55462"/>
                    </a:cubicBezTo>
                    <a:cubicBezTo>
                      <a:pt x="81901" y="55462"/>
                      <a:pt x="81909" y="55459"/>
                      <a:pt x="81917" y="55451"/>
                    </a:cubicBezTo>
                    <a:cubicBezTo>
                      <a:pt x="84974" y="52598"/>
                      <a:pt x="85746" y="47826"/>
                      <a:pt x="83582" y="44220"/>
                    </a:cubicBezTo>
                    <a:cubicBezTo>
                      <a:pt x="82567" y="42514"/>
                      <a:pt x="80993" y="41133"/>
                      <a:pt x="79155" y="40382"/>
                    </a:cubicBezTo>
                    <a:cubicBezTo>
                      <a:pt x="76840" y="39448"/>
                      <a:pt x="74220" y="39702"/>
                      <a:pt x="71956" y="38605"/>
                    </a:cubicBezTo>
                    <a:cubicBezTo>
                      <a:pt x="68229" y="36787"/>
                      <a:pt x="66685" y="32380"/>
                      <a:pt x="66330" y="28512"/>
                    </a:cubicBezTo>
                    <a:cubicBezTo>
                      <a:pt x="65843" y="23313"/>
                      <a:pt x="67305" y="18032"/>
                      <a:pt x="65974" y="12894"/>
                    </a:cubicBezTo>
                    <a:cubicBezTo>
                      <a:pt x="64979" y="9004"/>
                      <a:pt x="62400" y="5653"/>
                      <a:pt x="59120" y="3379"/>
                    </a:cubicBezTo>
                    <a:cubicBezTo>
                      <a:pt x="55922" y="1150"/>
                      <a:pt x="52115" y="0"/>
                      <a:pt x="4822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6" name="Google Shape;36;p3"/>
              <p:cNvSpPr/>
              <p:nvPr/>
            </p:nvSpPr>
            <p:spPr>
              <a:xfrm rot="-2190436">
                <a:off x="6767466" y="2309917"/>
                <a:ext cx="3389217" cy="2184986"/>
              </a:xfrm>
              <a:custGeom>
                <a:avLst/>
                <a:gdLst/>
                <a:ahLst/>
                <a:cxnLst/>
                <a:rect l="l" t="t" r="r" b="b"/>
                <a:pathLst>
                  <a:path w="68641" h="44252" extrusionOk="0">
                    <a:moveTo>
                      <a:pt x="67677" y="0"/>
                    </a:moveTo>
                    <a:cubicBezTo>
                      <a:pt x="65155" y="0"/>
                      <a:pt x="62741" y="1012"/>
                      <a:pt x="60731" y="2524"/>
                    </a:cubicBezTo>
                    <a:cubicBezTo>
                      <a:pt x="58294" y="4352"/>
                      <a:pt x="56516" y="6829"/>
                      <a:pt x="55074" y="9480"/>
                    </a:cubicBezTo>
                    <a:cubicBezTo>
                      <a:pt x="52160" y="14852"/>
                      <a:pt x="50383" y="21107"/>
                      <a:pt x="45621" y="25240"/>
                    </a:cubicBezTo>
                    <a:cubicBezTo>
                      <a:pt x="44504" y="26215"/>
                      <a:pt x="43245" y="27027"/>
                      <a:pt x="41864" y="27576"/>
                    </a:cubicBezTo>
                    <a:cubicBezTo>
                      <a:pt x="40310" y="28185"/>
                      <a:pt x="38644" y="28459"/>
                      <a:pt x="36979" y="28499"/>
                    </a:cubicBezTo>
                    <a:cubicBezTo>
                      <a:pt x="36764" y="28506"/>
                      <a:pt x="36550" y="28509"/>
                      <a:pt x="36335" y="28509"/>
                    </a:cubicBezTo>
                    <a:cubicBezTo>
                      <a:pt x="33195" y="28509"/>
                      <a:pt x="30095" y="27846"/>
                      <a:pt x="26977" y="27504"/>
                    </a:cubicBezTo>
                    <a:cubicBezTo>
                      <a:pt x="25877" y="27383"/>
                      <a:pt x="24780" y="27316"/>
                      <a:pt x="23686" y="27316"/>
                    </a:cubicBezTo>
                    <a:cubicBezTo>
                      <a:pt x="21954" y="27316"/>
                      <a:pt x="20230" y="27484"/>
                      <a:pt x="18518" y="27870"/>
                    </a:cubicBezTo>
                    <a:cubicBezTo>
                      <a:pt x="15918" y="28459"/>
                      <a:pt x="13420" y="29464"/>
                      <a:pt x="11125" y="30815"/>
                    </a:cubicBezTo>
                    <a:cubicBezTo>
                      <a:pt x="6576" y="33506"/>
                      <a:pt x="2799" y="37578"/>
                      <a:pt x="687" y="42442"/>
                    </a:cubicBezTo>
                    <a:cubicBezTo>
                      <a:pt x="433" y="43020"/>
                      <a:pt x="210" y="43609"/>
                      <a:pt x="7" y="44209"/>
                    </a:cubicBezTo>
                    <a:cubicBezTo>
                      <a:pt x="0" y="44234"/>
                      <a:pt x="21" y="44251"/>
                      <a:pt x="40" y="44251"/>
                    </a:cubicBezTo>
                    <a:cubicBezTo>
                      <a:pt x="52" y="44251"/>
                      <a:pt x="64" y="44245"/>
                      <a:pt x="68" y="44229"/>
                    </a:cubicBezTo>
                    <a:cubicBezTo>
                      <a:pt x="1824" y="39080"/>
                      <a:pt x="5398" y="34673"/>
                      <a:pt x="9897" y="31668"/>
                    </a:cubicBezTo>
                    <a:cubicBezTo>
                      <a:pt x="14007" y="28925"/>
                      <a:pt x="18839" y="27367"/>
                      <a:pt x="23767" y="27367"/>
                    </a:cubicBezTo>
                    <a:cubicBezTo>
                      <a:pt x="24257" y="27367"/>
                      <a:pt x="24749" y="27382"/>
                      <a:pt x="25240" y="27413"/>
                    </a:cubicBezTo>
                    <a:cubicBezTo>
                      <a:pt x="28866" y="27644"/>
                      <a:pt x="32681" y="28556"/>
                      <a:pt x="36366" y="28556"/>
                    </a:cubicBezTo>
                    <a:cubicBezTo>
                      <a:pt x="38998" y="28556"/>
                      <a:pt x="41563" y="28091"/>
                      <a:pt x="43945" y="26581"/>
                    </a:cubicBezTo>
                    <a:cubicBezTo>
                      <a:pt x="49053" y="23351"/>
                      <a:pt x="51308" y="17411"/>
                      <a:pt x="53785" y="12202"/>
                    </a:cubicBezTo>
                    <a:cubicBezTo>
                      <a:pt x="55126" y="9368"/>
                      <a:pt x="56638" y="6535"/>
                      <a:pt x="58852" y="4271"/>
                    </a:cubicBezTo>
                    <a:cubicBezTo>
                      <a:pt x="60893" y="2179"/>
                      <a:pt x="63543" y="493"/>
                      <a:pt x="66488" y="138"/>
                    </a:cubicBezTo>
                    <a:cubicBezTo>
                      <a:pt x="66861" y="89"/>
                      <a:pt x="67236" y="66"/>
                      <a:pt x="67611" y="66"/>
                    </a:cubicBezTo>
                    <a:cubicBezTo>
                      <a:pt x="67941" y="66"/>
                      <a:pt x="68272" y="84"/>
                      <a:pt x="68600" y="118"/>
                    </a:cubicBezTo>
                    <a:cubicBezTo>
                      <a:pt x="68641" y="118"/>
                      <a:pt x="68641" y="57"/>
                      <a:pt x="68600" y="46"/>
                    </a:cubicBezTo>
                    <a:cubicBezTo>
                      <a:pt x="68291" y="15"/>
                      <a:pt x="67983" y="0"/>
                      <a:pt x="676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7" name="Google Shape;37;p3"/>
              <p:cNvSpPr/>
              <p:nvPr/>
            </p:nvSpPr>
            <p:spPr>
              <a:xfrm rot="-3790971">
                <a:off x="2411629" y="580018"/>
                <a:ext cx="3827959" cy="4070931"/>
              </a:xfrm>
              <a:custGeom>
                <a:avLst/>
                <a:gdLst/>
                <a:ahLst/>
                <a:cxnLst/>
                <a:rect l="l" t="t" r="r" b="b"/>
                <a:pathLst>
                  <a:path w="37197" h="39558" extrusionOk="0">
                    <a:moveTo>
                      <a:pt x="8059" y="63"/>
                    </a:moveTo>
                    <a:cubicBezTo>
                      <a:pt x="8465" y="63"/>
                      <a:pt x="8871" y="115"/>
                      <a:pt x="9271" y="227"/>
                    </a:cubicBezTo>
                    <a:cubicBezTo>
                      <a:pt x="9993" y="430"/>
                      <a:pt x="10612" y="867"/>
                      <a:pt x="11221" y="1303"/>
                    </a:cubicBezTo>
                    <a:cubicBezTo>
                      <a:pt x="12003" y="1872"/>
                      <a:pt x="12683" y="2562"/>
                      <a:pt x="13232" y="3375"/>
                    </a:cubicBezTo>
                    <a:cubicBezTo>
                      <a:pt x="13709" y="4086"/>
                      <a:pt x="14075" y="4868"/>
                      <a:pt x="14430" y="5640"/>
                    </a:cubicBezTo>
                    <a:cubicBezTo>
                      <a:pt x="15232" y="7396"/>
                      <a:pt x="16136" y="9112"/>
                      <a:pt x="17334" y="10645"/>
                    </a:cubicBezTo>
                    <a:cubicBezTo>
                      <a:pt x="17934" y="11417"/>
                      <a:pt x="18654" y="12118"/>
                      <a:pt x="19518" y="12585"/>
                    </a:cubicBezTo>
                    <a:cubicBezTo>
                      <a:pt x="20380" y="13052"/>
                      <a:pt x="21355" y="13276"/>
                      <a:pt x="22330" y="13357"/>
                    </a:cubicBezTo>
                    <a:cubicBezTo>
                      <a:pt x="22751" y="13391"/>
                      <a:pt x="23173" y="13403"/>
                      <a:pt x="23596" y="13403"/>
                    </a:cubicBezTo>
                    <a:cubicBezTo>
                      <a:pt x="24525" y="13403"/>
                      <a:pt x="25460" y="13346"/>
                      <a:pt x="26392" y="13346"/>
                    </a:cubicBezTo>
                    <a:cubicBezTo>
                      <a:pt x="27167" y="13346"/>
                      <a:pt x="27940" y="13386"/>
                      <a:pt x="28707" y="13529"/>
                    </a:cubicBezTo>
                    <a:cubicBezTo>
                      <a:pt x="32252" y="14200"/>
                      <a:pt x="35044" y="17063"/>
                      <a:pt x="36273" y="20364"/>
                    </a:cubicBezTo>
                    <a:cubicBezTo>
                      <a:pt x="36923" y="22079"/>
                      <a:pt x="37135" y="23918"/>
                      <a:pt x="36912" y="25746"/>
                    </a:cubicBezTo>
                    <a:cubicBezTo>
                      <a:pt x="36668" y="27644"/>
                      <a:pt x="35988" y="29462"/>
                      <a:pt x="35003" y="31097"/>
                    </a:cubicBezTo>
                    <a:cubicBezTo>
                      <a:pt x="32942" y="34529"/>
                      <a:pt x="29621" y="37068"/>
                      <a:pt x="25864" y="38388"/>
                    </a:cubicBezTo>
                    <a:cubicBezTo>
                      <a:pt x="23789" y="39119"/>
                      <a:pt x="21584" y="39491"/>
                      <a:pt x="19379" y="39491"/>
                    </a:cubicBezTo>
                    <a:cubicBezTo>
                      <a:pt x="17387" y="39491"/>
                      <a:pt x="15394" y="39187"/>
                      <a:pt x="13496" y="38571"/>
                    </a:cubicBezTo>
                    <a:cubicBezTo>
                      <a:pt x="9851" y="37383"/>
                      <a:pt x="6611" y="35027"/>
                      <a:pt x="4275" y="31990"/>
                    </a:cubicBezTo>
                    <a:cubicBezTo>
                      <a:pt x="3118" y="30487"/>
                      <a:pt x="2183" y="28822"/>
                      <a:pt x="1524" y="27055"/>
                    </a:cubicBezTo>
                    <a:cubicBezTo>
                      <a:pt x="721" y="24882"/>
                      <a:pt x="315" y="22577"/>
                      <a:pt x="183" y="20262"/>
                    </a:cubicBezTo>
                    <a:cubicBezTo>
                      <a:pt x="41" y="17967"/>
                      <a:pt x="163" y="15672"/>
                      <a:pt x="376" y="13387"/>
                    </a:cubicBezTo>
                    <a:cubicBezTo>
                      <a:pt x="477" y="12240"/>
                      <a:pt x="610" y="11113"/>
                      <a:pt x="752" y="9975"/>
                    </a:cubicBezTo>
                    <a:cubicBezTo>
                      <a:pt x="884" y="8919"/>
                      <a:pt x="1036" y="7863"/>
                      <a:pt x="1290" y="6827"/>
                    </a:cubicBezTo>
                    <a:cubicBezTo>
                      <a:pt x="1768" y="4857"/>
                      <a:pt x="2610" y="2867"/>
                      <a:pt x="4205" y="1557"/>
                    </a:cubicBezTo>
                    <a:cubicBezTo>
                      <a:pt x="5275" y="676"/>
                      <a:pt x="6662" y="63"/>
                      <a:pt x="8059" y="63"/>
                    </a:cubicBezTo>
                    <a:close/>
                    <a:moveTo>
                      <a:pt x="8072" y="0"/>
                    </a:moveTo>
                    <a:cubicBezTo>
                      <a:pt x="7618" y="0"/>
                      <a:pt x="7163" y="62"/>
                      <a:pt x="6723" y="176"/>
                    </a:cubicBezTo>
                    <a:cubicBezTo>
                      <a:pt x="4925" y="644"/>
                      <a:pt x="3433" y="1892"/>
                      <a:pt x="2499" y="3487"/>
                    </a:cubicBezTo>
                    <a:cubicBezTo>
                      <a:pt x="1432" y="5324"/>
                      <a:pt x="1016" y="7447"/>
                      <a:pt x="741" y="9528"/>
                    </a:cubicBezTo>
                    <a:cubicBezTo>
                      <a:pt x="427" y="11834"/>
                      <a:pt x="183" y="14159"/>
                      <a:pt x="92" y="16485"/>
                    </a:cubicBezTo>
                    <a:cubicBezTo>
                      <a:pt x="1" y="18810"/>
                      <a:pt x="71" y="21156"/>
                      <a:pt x="488" y="23451"/>
                    </a:cubicBezTo>
                    <a:cubicBezTo>
                      <a:pt x="863" y="25543"/>
                      <a:pt x="1524" y="27583"/>
                      <a:pt x="2539" y="29452"/>
                    </a:cubicBezTo>
                    <a:cubicBezTo>
                      <a:pt x="3453" y="31137"/>
                      <a:pt x="4621" y="32681"/>
                      <a:pt x="5981" y="34032"/>
                    </a:cubicBezTo>
                    <a:cubicBezTo>
                      <a:pt x="7342" y="35372"/>
                      <a:pt x="8896" y="36510"/>
                      <a:pt x="10582" y="37403"/>
                    </a:cubicBezTo>
                    <a:cubicBezTo>
                      <a:pt x="12369" y="38347"/>
                      <a:pt x="14298" y="38987"/>
                      <a:pt x="16298" y="39312"/>
                    </a:cubicBezTo>
                    <a:cubicBezTo>
                      <a:pt x="17316" y="39476"/>
                      <a:pt x="18346" y="39557"/>
                      <a:pt x="19377" y="39557"/>
                    </a:cubicBezTo>
                    <a:cubicBezTo>
                      <a:pt x="20453" y="39557"/>
                      <a:pt x="21530" y="39468"/>
                      <a:pt x="22594" y="39292"/>
                    </a:cubicBezTo>
                    <a:cubicBezTo>
                      <a:pt x="24676" y="38947"/>
                      <a:pt x="26707" y="38266"/>
                      <a:pt x="28576" y="37261"/>
                    </a:cubicBezTo>
                    <a:cubicBezTo>
                      <a:pt x="30291" y="36337"/>
                      <a:pt x="31855" y="35118"/>
                      <a:pt x="33165" y="33676"/>
                    </a:cubicBezTo>
                    <a:cubicBezTo>
                      <a:pt x="34455" y="32254"/>
                      <a:pt x="35511" y="30620"/>
                      <a:pt x="36201" y="28822"/>
                    </a:cubicBezTo>
                    <a:cubicBezTo>
                      <a:pt x="36871" y="27076"/>
                      <a:pt x="37196" y="25166"/>
                      <a:pt x="37024" y="23298"/>
                    </a:cubicBezTo>
                    <a:cubicBezTo>
                      <a:pt x="36862" y="21511"/>
                      <a:pt x="36252" y="19764"/>
                      <a:pt x="35308" y="18241"/>
                    </a:cubicBezTo>
                    <a:cubicBezTo>
                      <a:pt x="34384" y="16749"/>
                      <a:pt x="33125" y="15449"/>
                      <a:pt x="31611" y="14555"/>
                    </a:cubicBezTo>
                    <a:cubicBezTo>
                      <a:pt x="30850" y="14118"/>
                      <a:pt x="30038" y="13773"/>
                      <a:pt x="29185" y="13560"/>
                    </a:cubicBezTo>
                    <a:cubicBezTo>
                      <a:pt x="28283" y="13344"/>
                      <a:pt x="27356" y="13284"/>
                      <a:pt x="26434" y="13284"/>
                    </a:cubicBezTo>
                    <a:cubicBezTo>
                      <a:pt x="26359" y="13284"/>
                      <a:pt x="26284" y="13285"/>
                      <a:pt x="26209" y="13286"/>
                    </a:cubicBezTo>
                    <a:cubicBezTo>
                      <a:pt x="25356" y="13290"/>
                      <a:pt x="24474" y="13342"/>
                      <a:pt x="23596" y="13342"/>
                    </a:cubicBezTo>
                    <a:cubicBezTo>
                      <a:pt x="22268" y="13342"/>
                      <a:pt x="20949" y="13222"/>
                      <a:pt x="19751" y="12636"/>
                    </a:cubicBezTo>
                    <a:cubicBezTo>
                      <a:pt x="18817" y="12179"/>
                      <a:pt x="18055" y="11448"/>
                      <a:pt x="17415" y="10645"/>
                    </a:cubicBezTo>
                    <a:cubicBezTo>
                      <a:pt x="16756" y="9813"/>
                      <a:pt x="16187" y="8909"/>
                      <a:pt x="15669" y="7995"/>
                    </a:cubicBezTo>
                    <a:cubicBezTo>
                      <a:pt x="14765" y="6411"/>
                      <a:pt x="14206" y="4634"/>
                      <a:pt x="13150" y="3151"/>
                    </a:cubicBezTo>
                    <a:cubicBezTo>
                      <a:pt x="12633" y="2410"/>
                      <a:pt x="11983" y="1781"/>
                      <a:pt x="11252" y="1242"/>
                    </a:cubicBezTo>
                    <a:cubicBezTo>
                      <a:pt x="10622" y="795"/>
                      <a:pt x="9993" y="349"/>
                      <a:pt x="9241" y="146"/>
                    </a:cubicBezTo>
                    <a:cubicBezTo>
                      <a:pt x="8859" y="47"/>
                      <a:pt x="8466" y="0"/>
                      <a:pt x="807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8" name="Google Shape;38;p3"/>
              <p:cNvSpPr/>
              <p:nvPr/>
            </p:nvSpPr>
            <p:spPr>
              <a:xfrm rot="602346">
                <a:off x="-1813998" y="642690"/>
                <a:ext cx="6301923" cy="4272111"/>
              </a:xfrm>
              <a:custGeom>
                <a:avLst/>
                <a:gdLst/>
                <a:ahLst/>
                <a:cxnLst/>
                <a:rect l="l" t="t" r="r" b="b"/>
                <a:pathLst>
                  <a:path w="47275" h="32048" extrusionOk="0">
                    <a:moveTo>
                      <a:pt x="11491" y="1"/>
                    </a:moveTo>
                    <a:cubicBezTo>
                      <a:pt x="9887" y="1"/>
                      <a:pt x="8266" y="466"/>
                      <a:pt x="6879" y="1233"/>
                    </a:cubicBezTo>
                    <a:cubicBezTo>
                      <a:pt x="4575" y="2523"/>
                      <a:pt x="2797" y="4543"/>
                      <a:pt x="1203" y="6614"/>
                    </a:cubicBezTo>
                    <a:cubicBezTo>
                      <a:pt x="807" y="7133"/>
                      <a:pt x="411" y="7661"/>
                      <a:pt x="15" y="8189"/>
                    </a:cubicBezTo>
                    <a:cubicBezTo>
                      <a:pt x="1" y="8210"/>
                      <a:pt x="27" y="8232"/>
                      <a:pt x="51" y="8232"/>
                    </a:cubicBezTo>
                    <a:cubicBezTo>
                      <a:pt x="60" y="8232"/>
                      <a:pt x="70" y="8228"/>
                      <a:pt x="76" y="8219"/>
                    </a:cubicBezTo>
                    <a:cubicBezTo>
                      <a:pt x="1660" y="6086"/>
                      <a:pt x="3275" y="3924"/>
                      <a:pt x="5397" y="2299"/>
                    </a:cubicBezTo>
                    <a:cubicBezTo>
                      <a:pt x="7152" y="955"/>
                      <a:pt x="9277" y="73"/>
                      <a:pt x="11491" y="73"/>
                    </a:cubicBezTo>
                    <a:cubicBezTo>
                      <a:pt x="11737" y="73"/>
                      <a:pt x="11984" y="83"/>
                      <a:pt x="12231" y="106"/>
                    </a:cubicBezTo>
                    <a:cubicBezTo>
                      <a:pt x="13409" y="217"/>
                      <a:pt x="14556" y="593"/>
                      <a:pt x="15511" y="1293"/>
                    </a:cubicBezTo>
                    <a:cubicBezTo>
                      <a:pt x="16537" y="2045"/>
                      <a:pt x="17268" y="3121"/>
                      <a:pt x="17725" y="4289"/>
                    </a:cubicBezTo>
                    <a:cubicBezTo>
                      <a:pt x="18781" y="6991"/>
                      <a:pt x="18395" y="9915"/>
                      <a:pt x="17999" y="12697"/>
                    </a:cubicBezTo>
                    <a:cubicBezTo>
                      <a:pt x="17613" y="15419"/>
                      <a:pt x="17379" y="18150"/>
                      <a:pt x="17776" y="20892"/>
                    </a:cubicBezTo>
                    <a:cubicBezTo>
                      <a:pt x="18131" y="23421"/>
                      <a:pt x="19015" y="25928"/>
                      <a:pt x="20639" y="27919"/>
                    </a:cubicBezTo>
                    <a:cubicBezTo>
                      <a:pt x="22111" y="29726"/>
                      <a:pt x="24153" y="31138"/>
                      <a:pt x="26437" y="31676"/>
                    </a:cubicBezTo>
                    <a:cubicBezTo>
                      <a:pt x="27071" y="31821"/>
                      <a:pt x="27717" y="31897"/>
                      <a:pt x="28363" y="31897"/>
                    </a:cubicBezTo>
                    <a:cubicBezTo>
                      <a:pt x="28847" y="31897"/>
                      <a:pt x="29330" y="31855"/>
                      <a:pt x="29809" y="31768"/>
                    </a:cubicBezTo>
                    <a:cubicBezTo>
                      <a:pt x="31108" y="31524"/>
                      <a:pt x="32327" y="30965"/>
                      <a:pt x="33484" y="30326"/>
                    </a:cubicBezTo>
                    <a:cubicBezTo>
                      <a:pt x="35942" y="28955"/>
                      <a:pt x="38318" y="27066"/>
                      <a:pt x="41222" y="26792"/>
                    </a:cubicBezTo>
                    <a:cubicBezTo>
                      <a:pt x="41420" y="26775"/>
                      <a:pt x="41617" y="26765"/>
                      <a:pt x="41813" y="26765"/>
                    </a:cubicBezTo>
                    <a:cubicBezTo>
                      <a:pt x="42876" y="26765"/>
                      <a:pt x="43903" y="27032"/>
                      <a:pt x="44787" y="27675"/>
                    </a:cubicBezTo>
                    <a:cubicBezTo>
                      <a:pt x="45680" y="28336"/>
                      <a:pt x="46401" y="29310"/>
                      <a:pt x="46564" y="30417"/>
                    </a:cubicBezTo>
                    <a:cubicBezTo>
                      <a:pt x="46655" y="30955"/>
                      <a:pt x="46584" y="31504"/>
                      <a:pt x="46381" y="32011"/>
                    </a:cubicBezTo>
                    <a:cubicBezTo>
                      <a:pt x="46369" y="32034"/>
                      <a:pt x="46383" y="32047"/>
                      <a:pt x="46402" y="32047"/>
                    </a:cubicBezTo>
                    <a:cubicBezTo>
                      <a:pt x="46416" y="32047"/>
                      <a:pt x="46433" y="32039"/>
                      <a:pt x="46442" y="32021"/>
                    </a:cubicBezTo>
                    <a:cubicBezTo>
                      <a:pt x="47274" y="29990"/>
                      <a:pt x="45680" y="27838"/>
                      <a:pt x="43832" y="27066"/>
                    </a:cubicBezTo>
                    <a:cubicBezTo>
                      <a:pt x="43212" y="26801"/>
                      <a:pt x="42543" y="26691"/>
                      <a:pt x="41870" y="26691"/>
                    </a:cubicBezTo>
                    <a:cubicBezTo>
                      <a:pt x="41253" y="26691"/>
                      <a:pt x="40632" y="26783"/>
                      <a:pt x="40044" y="26934"/>
                    </a:cubicBezTo>
                    <a:cubicBezTo>
                      <a:pt x="38654" y="27279"/>
                      <a:pt x="37354" y="27939"/>
                      <a:pt x="36125" y="28660"/>
                    </a:cubicBezTo>
                    <a:cubicBezTo>
                      <a:pt x="33789" y="30051"/>
                      <a:pt x="31423" y="31757"/>
                      <a:pt x="28590" y="31829"/>
                    </a:cubicBezTo>
                    <a:cubicBezTo>
                      <a:pt x="28515" y="31831"/>
                      <a:pt x="28440" y="31832"/>
                      <a:pt x="28365" y="31832"/>
                    </a:cubicBezTo>
                    <a:cubicBezTo>
                      <a:pt x="25948" y="31832"/>
                      <a:pt x="23631" y="30733"/>
                      <a:pt x="21868" y="29128"/>
                    </a:cubicBezTo>
                    <a:cubicBezTo>
                      <a:pt x="19888" y="27320"/>
                      <a:pt x="18679" y="24872"/>
                      <a:pt x="18090" y="22273"/>
                    </a:cubicBezTo>
                    <a:cubicBezTo>
                      <a:pt x="17471" y="19521"/>
                      <a:pt x="17542" y="16658"/>
                      <a:pt x="17907" y="13875"/>
                    </a:cubicBezTo>
                    <a:cubicBezTo>
                      <a:pt x="18273" y="11022"/>
                      <a:pt x="18872" y="8077"/>
                      <a:pt x="18110" y="5233"/>
                    </a:cubicBezTo>
                    <a:cubicBezTo>
                      <a:pt x="17796" y="4086"/>
                      <a:pt x="17278" y="2979"/>
                      <a:pt x="16476" y="2085"/>
                    </a:cubicBezTo>
                    <a:cubicBezTo>
                      <a:pt x="15704" y="1223"/>
                      <a:pt x="14699" y="613"/>
                      <a:pt x="13592" y="289"/>
                    </a:cubicBezTo>
                    <a:cubicBezTo>
                      <a:pt x="12909" y="92"/>
                      <a:pt x="12202" y="1"/>
                      <a:pt x="1149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9" name="Google Shape;39;p3"/>
              <p:cNvSpPr/>
              <p:nvPr/>
            </p:nvSpPr>
            <p:spPr>
              <a:xfrm rot="-565460" flipH="1">
                <a:off x="3928777" y="960008"/>
                <a:ext cx="5920740" cy="4013705"/>
              </a:xfrm>
              <a:custGeom>
                <a:avLst/>
                <a:gdLst/>
                <a:ahLst/>
                <a:cxnLst/>
                <a:rect l="l" t="t" r="r" b="b"/>
                <a:pathLst>
                  <a:path w="47275" h="32048" extrusionOk="0">
                    <a:moveTo>
                      <a:pt x="11491" y="1"/>
                    </a:moveTo>
                    <a:cubicBezTo>
                      <a:pt x="9887" y="1"/>
                      <a:pt x="8266" y="466"/>
                      <a:pt x="6879" y="1233"/>
                    </a:cubicBezTo>
                    <a:cubicBezTo>
                      <a:pt x="4575" y="2523"/>
                      <a:pt x="2797" y="4543"/>
                      <a:pt x="1203" y="6614"/>
                    </a:cubicBezTo>
                    <a:cubicBezTo>
                      <a:pt x="807" y="7133"/>
                      <a:pt x="411" y="7661"/>
                      <a:pt x="15" y="8189"/>
                    </a:cubicBezTo>
                    <a:cubicBezTo>
                      <a:pt x="1" y="8210"/>
                      <a:pt x="27" y="8232"/>
                      <a:pt x="51" y="8232"/>
                    </a:cubicBezTo>
                    <a:cubicBezTo>
                      <a:pt x="60" y="8232"/>
                      <a:pt x="70" y="8228"/>
                      <a:pt x="76" y="8219"/>
                    </a:cubicBezTo>
                    <a:cubicBezTo>
                      <a:pt x="1660" y="6086"/>
                      <a:pt x="3275" y="3924"/>
                      <a:pt x="5397" y="2299"/>
                    </a:cubicBezTo>
                    <a:cubicBezTo>
                      <a:pt x="7152" y="955"/>
                      <a:pt x="9277" y="73"/>
                      <a:pt x="11491" y="73"/>
                    </a:cubicBezTo>
                    <a:cubicBezTo>
                      <a:pt x="11737" y="73"/>
                      <a:pt x="11984" y="83"/>
                      <a:pt x="12231" y="106"/>
                    </a:cubicBezTo>
                    <a:cubicBezTo>
                      <a:pt x="13409" y="217"/>
                      <a:pt x="14556" y="593"/>
                      <a:pt x="15511" y="1293"/>
                    </a:cubicBezTo>
                    <a:cubicBezTo>
                      <a:pt x="16537" y="2045"/>
                      <a:pt x="17268" y="3121"/>
                      <a:pt x="17725" y="4289"/>
                    </a:cubicBezTo>
                    <a:cubicBezTo>
                      <a:pt x="18781" y="6991"/>
                      <a:pt x="18395" y="9915"/>
                      <a:pt x="17999" y="12697"/>
                    </a:cubicBezTo>
                    <a:cubicBezTo>
                      <a:pt x="17613" y="15419"/>
                      <a:pt x="17379" y="18150"/>
                      <a:pt x="17776" y="20892"/>
                    </a:cubicBezTo>
                    <a:cubicBezTo>
                      <a:pt x="18131" y="23421"/>
                      <a:pt x="19015" y="25928"/>
                      <a:pt x="20639" y="27919"/>
                    </a:cubicBezTo>
                    <a:cubicBezTo>
                      <a:pt x="22111" y="29726"/>
                      <a:pt x="24153" y="31138"/>
                      <a:pt x="26437" y="31676"/>
                    </a:cubicBezTo>
                    <a:cubicBezTo>
                      <a:pt x="27071" y="31821"/>
                      <a:pt x="27717" y="31897"/>
                      <a:pt x="28363" y="31897"/>
                    </a:cubicBezTo>
                    <a:cubicBezTo>
                      <a:pt x="28847" y="31897"/>
                      <a:pt x="29330" y="31855"/>
                      <a:pt x="29809" y="31768"/>
                    </a:cubicBezTo>
                    <a:cubicBezTo>
                      <a:pt x="31108" y="31524"/>
                      <a:pt x="32327" y="30965"/>
                      <a:pt x="33484" y="30326"/>
                    </a:cubicBezTo>
                    <a:cubicBezTo>
                      <a:pt x="35942" y="28955"/>
                      <a:pt x="38318" y="27066"/>
                      <a:pt x="41222" y="26792"/>
                    </a:cubicBezTo>
                    <a:cubicBezTo>
                      <a:pt x="41420" y="26775"/>
                      <a:pt x="41617" y="26765"/>
                      <a:pt x="41813" y="26765"/>
                    </a:cubicBezTo>
                    <a:cubicBezTo>
                      <a:pt x="42876" y="26765"/>
                      <a:pt x="43903" y="27032"/>
                      <a:pt x="44787" y="27675"/>
                    </a:cubicBezTo>
                    <a:cubicBezTo>
                      <a:pt x="45680" y="28336"/>
                      <a:pt x="46401" y="29310"/>
                      <a:pt x="46564" y="30417"/>
                    </a:cubicBezTo>
                    <a:cubicBezTo>
                      <a:pt x="46655" y="30955"/>
                      <a:pt x="46584" y="31504"/>
                      <a:pt x="46381" y="32011"/>
                    </a:cubicBezTo>
                    <a:cubicBezTo>
                      <a:pt x="46369" y="32034"/>
                      <a:pt x="46383" y="32047"/>
                      <a:pt x="46402" y="32047"/>
                    </a:cubicBezTo>
                    <a:cubicBezTo>
                      <a:pt x="46416" y="32047"/>
                      <a:pt x="46433" y="32039"/>
                      <a:pt x="46442" y="32021"/>
                    </a:cubicBezTo>
                    <a:cubicBezTo>
                      <a:pt x="47274" y="29990"/>
                      <a:pt x="45680" y="27838"/>
                      <a:pt x="43832" y="27066"/>
                    </a:cubicBezTo>
                    <a:cubicBezTo>
                      <a:pt x="43212" y="26801"/>
                      <a:pt x="42543" y="26691"/>
                      <a:pt x="41870" y="26691"/>
                    </a:cubicBezTo>
                    <a:cubicBezTo>
                      <a:pt x="41253" y="26691"/>
                      <a:pt x="40632" y="26783"/>
                      <a:pt x="40044" y="26934"/>
                    </a:cubicBezTo>
                    <a:cubicBezTo>
                      <a:pt x="38654" y="27279"/>
                      <a:pt x="37354" y="27939"/>
                      <a:pt x="36125" y="28660"/>
                    </a:cubicBezTo>
                    <a:cubicBezTo>
                      <a:pt x="33789" y="30051"/>
                      <a:pt x="31423" y="31757"/>
                      <a:pt x="28590" y="31829"/>
                    </a:cubicBezTo>
                    <a:cubicBezTo>
                      <a:pt x="28515" y="31831"/>
                      <a:pt x="28440" y="31832"/>
                      <a:pt x="28365" y="31832"/>
                    </a:cubicBezTo>
                    <a:cubicBezTo>
                      <a:pt x="25948" y="31832"/>
                      <a:pt x="23631" y="30733"/>
                      <a:pt x="21868" y="29128"/>
                    </a:cubicBezTo>
                    <a:cubicBezTo>
                      <a:pt x="19888" y="27320"/>
                      <a:pt x="18679" y="24872"/>
                      <a:pt x="18090" y="22273"/>
                    </a:cubicBezTo>
                    <a:cubicBezTo>
                      <a:pt x="17471" y="19521"/>
                      <a:pt x="17542" y="16658"/>
                      <a:pt x="17907" y="13875"/>
                    </a:cubicBezTo>
                    <a:cubicBezTo>
                      <a:pt x="18273" y="11022"/>
                      <a:pt x="18872" y="8077"/>
                      <a:pt x="18110" y="5233"/>
                    </a:cubicBezTo>
                    <a:cubicBezTo>
                      <a:pt x="17796" y="4086"/>
                      <a:pt x="17278" y="2979"/>
                      <a:pt x="16476" y="2085"/>
                    </a:cubicBezTo>
                    <a:cubicBezTo>
                      <a:pt x="15704" y="1223"/>
                      <a:pt x="14699" y="613"/>
                      <a:pt x="13592" y="289"/>
                    </a:cubicBezTo>
                    <a:cubicBezTo>
                      <a:pt x="12909" y="92"/>
                      <a:pt x="12202" y="1"/>
                      <a:pt x="1149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0" name="Google Shape;40;p3"/>
              <p:cNvSpPr/>
              <p:nvPr/>
            </p:nvSpPr>
            <p:spPr>
              <a:xfrm rot="602346">
                <a:off x="-1748673" y="566490"/>
                <a:ext cx="6301923" cy="4272111"/>
              </a:xfrm>
              <a:custGeom>
                <a:avLst/>
                <a:gdLst/>
                <a:ahLst/>
                <a:cxnLst/>
                <a:rect l="l" t="t" r="r" b="b"/>
                <a:pathLst>
                  <a:path w="47275" h="32048" extrusionOk="0">
                    <a:moveTo>
                      <a:pt x="11491" y="1"/>
                    </a:moveTo>
                    <a:cubicBezTo>
                      <a:pt x="9887" y="1"/>
                      <a:pt x="8266" y="466"/>
                      <a:pt x="6879" y="1233"/>
                    </a:cubicBezTo>
                    <a:cubicBezTo>
                      <a:pt x="4575" y="2523"/>
                      <a:pt x="2797" y="4543"/>
                      <a:pt x="1203" y="6614"/>
                    </a:cubicBezTo>
                    <a:cubicBezTo>
                      <a:pt x="807" y="7133"/>
                      <a:pt x="411" y="7661"/>
                      <a:pt x="15" y="8189"/>
                    </a:cubicBezTo>
                    <a:cubicBezTo>
                      <a:pt x="1" y="8210"/>
                      <a:pt x="27" y="8232"/>
                      <a:pt x="51" y="8232"/>
                    </a:cubicBezTo>
                    <a:cubicBezTo>
                      <a:pt x="60" y="8232"/>
                      <a:pt x="70" y="8228"/>
                      <a:pt x="76" y="8219"/>
                    </a:cubicBezTo>
                    <a:cubicBezTo>
                      <a:pt x="1660" y="6086"/>
                      <a:pt x="3275" y="3924"/>
                      <a:pt x="5397" y="2299"/>
                    </a:cubicBezTo>
                    <a:cubicBezTo>
                      <a:pt x="7152" y="955"/>
                      <a:pt x="9277" y="73"/>
                      <a:pt x="11491" y="73"/>
                    </a:cubicBezTo>
                    <a:cubicBezTo>
                      <a:pt x="11737" y="73"/>
                      <a:pt x="11984" y="83"/>
                      <a:pt x="12231" y="106"/>
                    </a:cubicBezTo>
                    <a:cubicBezTo>
                      <a:pt x="13409" y="217"/>
                      <a:pt x="14556" y="593"/>
                      <a:pt x="15511" y="1293"/>
                    </a:cubicBezTo>
                    <a:cubicBezTo>
                      <a:pt x="16537" y="2045"/>
                      <a:pt x="17268" y="3121"/>
                      <a:pt x="17725" y="4289"/>
                    </a:cubicBezTo>
                    <a:cubicBezTo>
                      <a:pt x="18781" y="6991"/>
                      <a:pt x="18395" y="9915"/>
                      <a:pt x="17999" y="12697"/>
                    </a:cubicBezTo>
                    <a:cubicBezTo>
                      <a:pt x="17613" y="15419"/>
                      <a:pt x="17379" y="18150"/>
                      <a:pt x="17776" y="20892"/>
                    </a:cubicBezTo>
                    <a:cubicBezTo>
                      <a:pt x="18131" y="23421"/>
                      <a:pt x="19015" y="25928"/>
                      <a:pt x="20639" y="27919"/>
                    </a:cubicBezTo>
                    <a:cubicBezTo>
                      <a:pt x="22111" y="29726"/>
                      <a:pt x="24153" y="31138"/>
                      <a:pt x="26437" y="31676"/>
                    </a:cubicBezTo>
                    <a:cubicBezTo>
                      <a:pt x="27071" y="31821"/>
                      <a:pt x="27717" y="31897"/>
                      <a:pt x="28363" y="31897"/>
                    </a:cubicBezTo>
                    <a:cubicBezTo>
                      <a:pt x="28847" y="31897"/>
                      <a:pt x="29330" y="31855"/>
                      <a:pt x="29809" y="31768"/>
                    </a:cubicBezTo>
                    <a:cubicBezTo>
                      <a:pt x="31108" y="31524"/>
                      <a:pt x="32327" y="30965"/>
                      <a:pt x="33484" y="30326"/>
                    </a:cubicBezTo>
                    <a:cubicBezTo>
                      <a:pt x="35942" y="28955"/>
                      <a:pt x="38318" y="27066"/>
                      <a:pt x="41222" y="26792"/>
                    </a:cubicBezTo>
                    <a:cubicBezTo>
                      <a:pt x="41420" y="26775"/>
                      <a:pt x="41617" y="26765"/>
                      <a:pt x="41813" y="26765"/>
                    </a:cubicBezTo>
                    <a:cubicBezTo>
                      <a:pt x="42876" y="26765"/>
                      <a:pt x="43903" y="27032"/>
                      <a:pt x="44787" y="27675"/>
                    </a:cubicBezTo>
                    <a:cubicBezTo>
                      <a:pt x="45680" y="28336"/>
                      <a:pt x="46401" y="29310"/>
                      <a:pt x="46564" y="30417"/>
                    </a:cubicBezTo>
                    <a:cubicBezTo>
                      <a:pt x="46655" y="30955"/>
                      <a:pt x="46584" y="31504"/>
                      <a:pt x="46381" y="32011"/>
                    </a:cubicBezTo>
                    <a:cubicBezTo>
                      <a:pt x="46369" y="32034"/>
                      <a:pt x="46383" y="32047"/>
                      <a:pt x="46402" y="32047"/>
                    </a:cubicBezTo>
                    <a:cubicBezTo>
                      <a:pt x="46416" y="32047"/>
                      <a:pt x="46433" y="32039"/>
                      <a:pt x="46442" y="32021"/>
                    </a:cubicBezTo>
                    <a:cubicBezTo>
                      <a:pt x="47274" y="29990"/>
                      <a:pt x="45680" y="27838"/>
                      <a:pt x="43832" y="27066"/>
                    </a:cubicBezTo>
                    <a:cubicBezTo>
                      <a:pt x="43212" y="26801"/>
                      <a:pt x="42543" y="26691"/>
                      <a:pt x="41870" y="26691"/>
                    </a:cubicBezTo>
                    <a:cubicBezTo>
                      <a:pt x="41253" y="26691"/>
                      <a:pt x="40632" y="26783"/>
                      <a:pt x="40044" y="26934"/>
                    </a:cubicBezTo>
                    <a:cubicBezTo>
                      <a:pt x="38654" y="27279"/>
                      <a:pt x="37354" y="27939"/>
                      <a:pt x="36125" y="28660"/>
                    </a:cubicBezTo>
                    <a:cubicBezTo>
                      <a:pt x="33789" y="30051"/>
                      <a:pt x="31423" y="31757"/>
                      <a:pt x="28590" y="31829"/>
                    </a:cubicBezTo>
                    <a:cubicBezTo>
                      <a:pt x="28515" y="31831"/>
                      <a:pt x="28440" y="31832"/>
                      <a:pt x="28365" y="31832"/>
                    </a:cubicBezTo>
                    <a:cubicBezTo>
                      <a:pt x="25948" y="31832"/>
                      <a:pt x="23631" y="30733"/>
                      <a:pt x="21868" y="29128"/>
                    </a:cubicBezTo>
                    <a:cubicBezTo>
                      <a:pt x="19888" y="27320"/>
                      <a:pt x="18679" y="24872"/>
                      <a:pt x="18090" y="22273"/>
                    </a:cubicBezTo>
                    <a:cubicBezTo>
                      <a:pt x="17471" y="19521"/>
                      <a:pt x="17542" y="16658"/>
                      <a:pt x="17907" y="13875"/>
                    </a:cubicBezTo>
                    <a:cubicBezTo>
                      <a:pt x="18273" y="11022"/>
                      <a:pt x="18872" y="8077"/>
                      <a:pt x="18110" y="5233"/>
                    </a:cubicBezTo>
                    <a:cubicBezTo>
                      <a:pt x="17796" y="4086"/>
                      <a:pt x="17278" y="2979"/>
                      <a:pt x="16476" y="2085"/>
                    </a:cubicBezTo>
                    <a:cubicBezTo>
                      <a:pt x="15704" y="1223"/>
                      <a:pt x="14699" y="613"/>
                      <a:pt x="13592" y="289"/>
                    </a:cubicBezTo>
                    <a:cubicBezTo>
                      <a:pt x="12909" y="92"/>
                      <a:pt x="12202" y="1"/>
                      <a:pt x="1149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1" name="Google Shape;41;p3"/>
              <p:cNvSpPr/>
              <p:nvPr/>
            </p:nvSpPr>
            <p:spPr>
              <a:xfrm rot="-3790987">
                <a:off x="2549219" y="722852"/>
                <a:ext cx="3661649" cy="3894065"/>
              </a:xfrm>
              <a:custGeom>
                <a:avLst/>
                <a:gdLst/>
                <a:ahLst/>
                <a:cxnLst/>
                <a:rect l="l" t="t" r="r" b="b"/>
                <a:pathLst>
                  <a:path w="37197" h="39558" extrusionOk="0">
                    <a:moveTo>
                      <a:pt x="8059" y="63"/>
                    </a:moveTo>
                    <a:cubicBezTo>
                      <a:pt x="8465" y="63"/>
                      <a:pt x="8871" y="115"/>
                      <a:pt x="9271" y="227"/>
                    </a:cubicBezTo>
                    <a:cubicBezTo>
                      <a:pt x="9993" y="430"/>
                      <a:pt x="10612" y="867"/>
                      <a:pt x="11221" y="1303"/>
                    </a:cubicBezTo>
                    <a:cubicBezTo>
                      <a:pt x="12003" y="1872"/>
                      <a:pt x="12683" y="2562"/>
                      <a:pt x="13232" y="3375"/>
                    </a:cubicBezTo>
                    <a:cubicBezTo>
                      <a:pt x="13709" y="4086"/>
                      <a:pt x="14075" y="4868"/>
                      <a:pt x="14430" y="5640"/>
                    </a:cubicBezTo>
                    <a:cubicBezTo>
                      <a:pt x="15232" y="7396"/>
                      <a:pt x="16136" y="9112"/>
                      <a:pt x="17334" y="10645"/>
                    </a:cubicBezTo>
                    <a:cubicBezTo>
                      <a:pt x="17934" y="11417"/>
                      <a:pt x="18654" y="12118"/>
                      <a:pt x="19518" y="12585"/>
                    </a:cubicBezTo>
                    <a:cubicBezTo>
                      <a:pt x="20380" y="13052"/>
                      <a:pt x="21355" y="13276"/>
                      <a:pt x="22330" y="13357"/>
                    </a:cubicBezTo>
                    <a:cubicBezTo>
                      <a:pt x="22751" y="13391"/>
                      <a:pt x="23173" y="13403"/>
                      <a:pt x="23596" y="13403"/>
                    </a:cubicBezTo>
                    <a:cubicBezTo>
                      <a:pt x="24525" y="13403"/>
                      <a:pt x="25460" y="13346"/>
                      <a:pt x="26392" y="13346"/>
                    </a:cubicBezTo>
                    <a:cubicBezTo>
                      <a:pt x="27167" y="13346"/>
                      <a:pt x="27940" y="13386"/>
                      <a:pt x="28707" y="13529"/>
                    </a:cubicBezTo>
                    <a:cubicBezTo>
                      <a:pt x="32252" y="14200"/>
                      <a:pt x="35044" y="17063"/>
                      <a:pt x="36273" y="20364"/>
                    </a:cubicBezTo>
                    <a:cubicBezTo>
                      <a:pt x="36923" y="22079"/>
                      <a:pt x="37135" y="23918"/>
                      <a:pt x="36912" y="25746"/>
                    </a:cubicBezTo>
                    <a:cubicBezTo>
                      <a:pt x="36668" y="27644"/>
                      <a:pt x="35988" y="29462"/>
                      <a:pt x="35003" y="31097"/>
                    </a:cubicBezTo>
                    <a:cubicBezTo>
                      <a:pt x="32942" y="34529"/>
                      <a:pt x="29621" y="37068"/>
                      <a:pt x="25864" y="38388"/>
                    </a:cubicBezTo>
                    <a:cubicBezTo>
                      <a:pt x="23789" y="39119"/>
                      <a:pt x="21584" y="39491"/>
                      <a:pt x="19379" y="39491"/>
                    </a:cubicBezTo>
                    <a:cubicBezTo>
                      <a:pt x="17387" y="39491"/>
                      <a:pt x="15394" y="39187"/>
                      <a:pt x="13496" y="38571"/>
                    </a:cubicBezTo>
                    <a:cubicBezTo>
                      <a:pt x="9851" y="37383"/>
                      <a:pt x="6611" y="35027"/>
                      <a:pt x="4275" y="31990"/>
                    </a:cubicBezTo>
                    <a:cubicBezTo>
                      <a:pt x="3118" y="30487"/>
                      <a:pt x="2183" y="28822"/>
                      <a:pt x="1524" y="27055"/>
                    </a:cubicBezTo>
                    <a:cubicBezTo>
                      <a:pt x="721" y="24882"/>
                      <a:pt x="315" y="22577"/>
                      <a:pt x="183" y="20262"/>
                    </a:cubicBezTo>
                    <a:cubicBezTo>
                      <a:pt x="41" y="17967"/>
                      <a:pt x="163" y="15672"/>
                      <a:pt x="376" y="13387"/>
                    </a:cubicBezTo>
                    <a:cubicBezTo>
                      <a:pt x="477" y="12240"/>
                      <a:pt x="610" y="11113"/>
                      <a:pt x="752" y="9975"/>
                    </a:cubicBezTo>
                    <a:cubicBezTo>
                      <a:pt x="884" y="8919"/>
                      <a:pt x="1036" y="7863"/>
                      <a:pt x="1290" y="6827"/>
                    </a:cubicBezTo>
                    <a:cubicBezTo>
                      <a:pt x="1768" y="4857"/>
                      <a:pt x="2610" y="2867"/>
                      <a:pt x="4205" y="1557"/>
                    </a:cubicBezTo>
                    <a:cubicBezTo>
                      <a:pt x="5275" y="676"/>
                      <a:pt x="6662" y="63"/>
                      <a:pt x="8059" y="63"/>
                    </a:cubicBezTo>
                    <a:close/>
                    <a:moveTo>
                      <a:pt x="8072" y="0"/>
                    </a:moveTo>
                    <a:cubicBezTo>
                      <a:pt x="7618" y="0"/>
                      <a:pt x="7163" y="62"/>
                      <a:pt x="6723" y="176"/>
                    </a:cubicBezTo>
                    <a:cubicBezTo>
                      <a:pt x="4925" y="644"/>
                      <a:pt x="3433" y="1892"/>
                      <a:pt x="2499" y="3487"/>
                    </a:cubicBezTo>
                    <a:cubicBezTo>
                      <a:pt x="1432" y="5324"/>
                      <a:pt x="1016" y="7447"/>
                      <a:pt x="741" y="9528"/>
                    </a:cubicBezTo>
                    <a:cubicBezTo>
                      <a:pt x="427" y="11834"/>
                      <a:pt x="183" y="14159"/>
                      <a:pt x="92" y="16485"/>
                    </a:cubicBezTo>
                    <a:cubicBezTo>
                      <a:pt x="1" y="18810"/>
                      <a:pt x="71" y="21156"/>
                      <a:pt x="488" y="23451"/>
                    </a:cubicBezTo>
                    <a:cubicBezTo>
                      <a:pt x="863" y="25543"/>
                      <a:pt x="1524" y="27583"/>
                      <a:pt x="2539" y="29452"/>
                    </a:cubicBezTo>
                    <a:cubicBezTo>
                      <a:pt x="3453" y="31137"/>
                      <a:pt x="4621" y="32681"/>
                      <a:pt x="5981" y="34032"/>
                    </a:cubicBezTo>
                    <a:cubicBezTo>
                      <a:pt x="7342" y="35372"/>
                      <a:pt x="8896" y="36510"/>
                      <a:pt x="10582" y="37403"/>
                    </a:cubicBezTo>
                    <a:cubicBezTo>
                      <a:pt x="12369" y="38347"/>
                      <a:pt x="14298" y="38987"/>
                      <a:pt x="16298" y="39312"/>
                    </a:cubicBezTo>
                    <a:cubicBezTo>
                      <a:pt x="17316" y="39476"/>
                      <a:pt x="18346" y="39557"/>
                      <a:pt x="19377" y="39557"/>
                    </a:cubicBezTo>
                    <a:cubicBezTo>
                      <a:pt x="20453" y="39557"/>
                      <a:pt x="21530" y="39468"/>
                      <a:pt x="22594" y="39292"/>
                    </a:cubicBezTo>
                    <a:cubicBezTo>
                      <a:pt x="24676" y="38947"/>
                      <a:pt x="26707" y="38266"/>
                      <a:pt x="28576" y="37261"/>
                    </a:cubicBezTo>
                    <a:cubicBezTo>
                      <a:pt x="30291" y="36337"/>
                      <a:pt x="31855" y="35118"/>
                      <a:pt x="33165" y="33676"/>
                    </a:cubicBezTo>
                    <a:cubicBezTo>
                      <a:pt x="34455" y="32254"/>
                      <a:pt x="35511" y="30620"/>
                      <a:pt x="36201" y="28822"/>
                    </a:cubicBezTo>
                    <a:cubicBezTo>
                      <a:pt x="36871" y="27076"/>
                      <a:pt x="37196" y="25166"/>
                      <a:pt x="37024" y="23298"/>
                    </a:cubicBezTo>
                    <a:cubicBezTo>
                      <a:pt x="36862" y="21511"/>
                      <a:pt x="36252" y="19764"/>
                      <a:pt x="35308" y="18241"/>
                    </a:cubicBezTo>
                    <a:cubicBezTo>
                      <a:pt x="34384" y="16749"/>
                      <a:pt x="33125" y="15449"/>
                      <a:pt x="31611" y="14555"/>
                    </a:cubicBezTo>
                    <a:cubicBezTo>
                      <a:pt x="30850" y="14118"/>
                      <a:pt x="30038" y="13773"/>
                      <a:pt x="29185" y="13560"/>
                    </a:cubicBezTo>
                    <a:cubicBezTo>
                      <a:pt x="28283" y="13344"/>
                      <a:pt x="27356" y="13284"/>
                      <a:pt x="26434" y="13284"/>
                    </a:cubicBezTo>
                    <a:cubicBezTo>
                      <a:pt x="26359" y="13284"/>
                      <a:pt x="26284" y="13285"/>
                      <a:pt x="26209" y="13286"/>
                    </a:cubicBezTo>
                    <a:cubicBezTo>
                      <a:pt x="25356" y="13290"/>
                      <a:pt x="24474" y="13342"/>
                      <a:pt x="23596" y="13342"/>
                    </a:cubicBezTo>
                    <a:cubicBezTo>
                      <a:pt x="22268" y="13342"/>
                      <a:pt x="20949" y="13222"/>
                      <a:pt x="19751" y="12636"/>
                    </a:cubicBezTo>
                    <a:cubicBezTo>
                      <a:pt x="18817" y="12179"/>
                      <a:pt x="18055" y="11448"/>
                      <a:pt x="17415" y="10645"/>
                    </a:cubicBezTo>
                    <a:cubicBezTo>
                      <a:pt x="16756" y="9813"/>
                      <a:pt x="16187" y="8909"/>
                      <a:pt x="15669" y="7995"/>
                    </a:cubicBezTo>
                    <a:cubicBezTo>
                      <a:pt x="14765" y="6411"/>
                      <a:pt x="14206" y="4634"/>
                      <a:pt x="13150" y="3151"/>
                    </a:cubicBezTo>
                    <a:cubicBezTo>
                      <a:pt x="12633" y="2410"/>
                      <a:pt x="11983" y="1781"/>
                      <a:pt x="11252" y="1242"/>
                    </a:cubicBezTo>
                    <a:cubicBezTo>
                      <a:pt x="10622" y="795"/>
                      <a:pt x="9993" y="349"/>
                      <a:pt x="9241" y="146"/>
                    </a:cubicBezTo>
                    <a:cubicBezTo>
                      <a:pt x="8859" y="47"/>
                      <a:pt x="8466" y="0"/>
                      <a:pt x="807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2" name="Google Shape;42;p3"/>
              <p:cNvSpPr/>
              <p:nvPr/>
            </p:nvSpPr>
            <p:spPr>
              <a:xfrm rot="-565460" flipH="1">
                <a:off x="4004977" y="960008"/>
                <a:ext cx="5920740" cy="4013705"/>
              </a:xfrm>
              <a:custGeom>
                <a:avLst/>
                <a:gdLst/>
                <a:ahLst/>
                <a:cxnLst/>
                <a:rect l="l" t="t" r="r" b="b"/>
                <a:pathLst>
                  <a:path w="47275" h="32048" extrusionOk="0">
                    <a:moveTo>
                      <a:pt x="11491" y="1"/>
                    </a:moveTo>
                    <a:cubicBezTo>
                      <a:pt x="9887" y="1"/>
                      <a:pt x="8266" y="466"/>
                      <a:pt x="6879" y="1233"/>
                    </a:cubicBezTo>
                    <a:cubicBezTo>
                      <a:pt x="4575" y="2523"/>
                      <a:pt x="2797" y="4543"/>
                      <a:pt x="1203" y="6614"/>
                    </a:cubicBezTo>
                    <a:cubicBezTo>
                      <a:pt x="807" y="7133"/>
                      <a:pt x="411" y="7661"/>
                      <a:pt x="15" y="8189"/>
                    </a:cubicBezTo>
                    <a:cubicBezTo>
                      <a:pt x="1" y="8210"/>
                      <a:pt x="27" y="8232"/>
                      <a:pt x="51" y="8232"/>
                    </a:cubicBezTo>
                    <a:cubicBezTo>
                      <a:pt x="60" y="8232"/>
                      <a:pt x="70" y="8228"/>
                      <a:pt x="76" y="8219"/>
                    </a:cubicBezTo>
                    <a:cubicBezTo>
                      <a:pt x="1660" y="6086"/>
                      <a:pt x="3275" y="3924"/>
                      <a:pt x="5397" y="2299"/>
                    </a:cubicBezTo>
                    <a:cubicBezTo>
                      <a:pt x="7152" y="955"/>
                      <a:pt x="9277" y="73"/>
                      <a:pt x="11491" y="73"/>
                    </a:cubicBezTo>
                    <a:cubicBezTo>
                      <a:pt x="11737" y="73"/>
                      <a:pt x="11984" y="83"/>
                      <a:pt x="12231" y="106"/>
                    </a:cubicBezTo>
                    <a:cubicBezTo>
                      <a:pt x="13409" y="217"/>
                      <a:pt x="14556" y="593"/>
                      <a:pt x="15511" y="1293"/>
                    </a:cubicBezTo>
                    <a:cubicBezTo>
                      <a:pt x="16537" y="2045"/>
                      <a:pt x="17268" y="3121"/>
                      <a:pt x="17725" y="4289"/>
                    </a:cubicBezTo>
                    <a:cubicBezTo>
                      <a:pt x="18781" y="6991"/>
                      <a:pt x="18395" y="9915"/>
                      <a:pt x="17999" y="12697"/>
                    </a:cubicBezTo>
                    <a:cubicBezTo>
                      <a:pt x="17613" y="15419"/>
                      <a:pt x="17379" y="18150"/>
                      <a:pt x="17776" y="20892"/>
                    </a:cubicBezTo>
                    <a:cubicBezTo>
                      <a:pt x="18131" y="23421"/>
                      <a:pt x="19015" y="25928"/>
                      <a:pt x="20639" y="27919"/>
                    </a:cubicBezTo>
                    <a:cubicBezTo>
                      <a:pt x="22111" y="29726"/>
                      <a:pt x="24153" y="31138"/>
                      <a:pt x="26437" y="31676"/>
                    </a:cubicBezTo>
                    <a:cubicBezTo>
                      <a:pt x="27071" y="31821"/>
                      <a:pt x="27717" y="31897"/>
                      <a:pt x="28363" y="31897"/>
                    </a:cubicBezTo>
                    <a:cubicBezTo>
                      <a:pt x="28847" y="31897"/>
                      <a:pt x="29330" y="31855"/>
                      <a:pt x="29809" y="31768"/>
                    </a:cubicBezTo>
                    <a:cubicBezTo>
                      <a:pt x="31108" y="31524"/>
                      <a:pt x="32327" y="30965"/>
                      <a:pt x="33484" y="30326"/>
                    </a:cubicBezTo>
                    <a:cubicBezTo>
                      <a:pt x="35942" y="28955"/>
                      <a:pt x="38318" y="27066"/>
                      <a:pt x="41222" y="26792"/>
                    </a:cubicBezTo>
                    <a:cubicBezTo>
                      <a:pt x="41420" y="26775"/>
                      <a:pt x="41617" y="26765"/>
                      <a:pt x="41813" y="26765"/>
                    </a:cubicBezTo>
                    <a:cubicBezTo>
                      <a:pt x="42876" y="26765"/>
                      <a:pt x="43903" y="27032"/>
                      <a:pt x="44787" y="27675"/>
                    </a:cubicBezTo>
                    <a:cubicBezTo>
                      <a:pt x="45680" y="28336"/>
                      <a:pt x="46401" y="29310"/>
                      <a:pt x="46564" y="30417"/>
                    </a:cubicBezTo>
                    <a:cubicBezTo>
                      <a:pt x="46655" y="30955"/>
                      <a:pt x="46584" y="31504"/>
                      <a:pt x="46381" y="32011"/>
                    </a:cubicBezTo>
                    <a:cubicBezTo>
                      <a:pt x="46369" y="32034"/>
                      <a:pt x="46383" y="32047"/>
                      <a:pt x="46402" y="32047"/>
                    </a:cubicBezTo>
                    <a:cubicBezTo>
                      <a:pt x="46416" y="32047"/>
                      <a:pt x="46433" y="32039"/>
                      <a:pt x="46442" y="32021"/>
                    </a:cubicBezTo>
                    <a:cubicBezTo>
                      <a:pt x="47274" y="29990"/>
                      <a:pt x="45680" y="27838"/>
                      <a:pt x="43832" y="27066"/>
                    </a:cubicBezTo>
                    <a:cubicBezTo>
                      <a:pt x="43212" y="26801"/>
                      <a:pt x="42543" y="26691"/>
                      <a:pt x="41870" y="26691"/>
                    </a:cubicBezTo>
                    <a:cubicBezTo>
                      <a:pt x="41253" y="26691"/>
                      <a:pt x="40632" y="26783"/>
                      <a:pt x="40044" y="26934"/>
                    </a:cubicBezTo>
                    <a:cubicBezTo>
                      <a:pt x="38654" y="27279"/>
                      <a:pt x="37354" y="27939"/>
                      <a:pt x="36125" y="28660"/>
                    </a:cubicBezTo>
                    <a:cubicBezTo>
                      <a:pt x="33789" y="30051"/>
                      <a:pt x="31423" y="31757"/>
                      <a:pt x="28590" y="31829"/>
                    </a:cubicBezTo>
                    <a:cubicBezTo>
                      <a:pt x="28515" y="31831"/>
                      <a:pt x="28440" y="31832"/>
                      <a:pt x="28365" y="31832"/>
                    </a:cubicBezTo>
                    <a:cubicBezTo>
                      <a:pt x="25948" y="31832"/>
                      <a:pt x="23631" y="30733"/>
                      <a:pt x="21868" y="29128"/>
                    </a:cubicBezTo>
                    <a:cubicBezTo>
                      <a:pt x="19888" y="27320"/>
                      <a:pt x="18679" y="24872"/>
                      <a:pt x="18090" y="22273"/>
                    </a:cubicBezTo>
                    <a:cubicBezTo>
                      <a:pt x="17471" y="19521"/>
                      <a:pt x="17542" y="16658"/>
                      <a:pt x="17907" y="13875"/>
                    </a:cubicBezTo>
                    <a:cubicBezTo>
                      <a:pt x="18273" y="11022"/>
                      <a:pt x="18872" y="8077"/>
                      <a:pt x="18110" y="5233"/>
                    </a:cubicBezTo>
                    <a:cubicBezTo>
                      <a:pt x="17796" y="4086"/>
                      <a:pt x="17278" y="2979"/>
                      <a:pt x="16476" y="2085"/>
                    </a:cubicBezTo>
                    <a:cubicBezTo>
                      <a:pt x="15704" y="1223"/>
                      <a:pt x="14699" y="613"/>
                      <a:pt x="13592" y="289"/>
                    </a:cubicBezTo>
                    <a:cubicBezTo>
                      <a:pt x="12909" y="92"/>
                      <a:pt x="12202" y="1"/>
                      <a:pt x="1149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3" name="Google Shape;43;p3"/>
              <p:cNvSpPr/>
              <p:nvPr/>
            </p:nvSpPr>
            <p:spPr>
              <a:xfrm rot="-2190436">
                <a:off x="6767466" y="2203417"/>
                <a:ext cx="3389217" cy="2184986"/>
              </a:xfrm>
              <a:custGeom>
                <a:avLst/>
                <a:gdLst/>
                <a:ahLst/>
                <a:cxnLst/>
                <a:rect l="l" t="t" r="r" b="b"/>
                <a:pathLst>
                  <a:path w="68641" h="44252" extrusionOk="0">
                    <a:moveTo>
                      <a:pt x="67677" y="0"/>
                    </a:moveTo>
                    <a:cubicBezTo>
                      <a:pt x="65155" y="0"/>
                      <a:pt x="62741" y="1012"/>
                      <a:pt x="60731" y="2524"/>
                    </a:cubicBezTo>
                    <a:cubicBezTo>
                      <a:pt x="58294" y="4352"/>
                      <a:pt x="56516" y="6829"/>
                      <a:pt x="55074" y="9480"/>
                    </a:cubicBezTo>
                    <a:cubicBezTo>
                      <a:pt x="52160" y="14852"/>
                      <a:pt x="50383" y="21107"/>
                      <a:pt x="45621" y="25240"/>
                    </a:cubicBezTo>
                    <a:cubicBezTo>
                      <a:pt x="44504" y="26215"/>
                      <a:pt x="43245" y="27027"/>
                      <a:pt x="41864" y="27576"/>
                    </a:cubicBezTo>
                    <a:cubicBezTo>
                      <a:pt x="40310" y="28185"/>
                      <a:pt x="38644" y="28459"/>
                      <a:pt x="36979" y="28499"/>
                    </a:cubicBezTo>
                    <a:cubicBezTo>
                      <a:pt x="36764" y="28506"/>
                      <a:pt x="36550" y="28509"/>
                      <a:pt x="36335" y="28509"/>
                    </a:cubicBezTo>
                    <a:cubicBezTo>
                      <a:pt x="33195" y="28509"/>
                      <a:pt x="30095" y="27846"/>
                      <a:pt x="26977" y="27504"/>
                    </a:cubicBezTo>
                    <a:cubicBezTo>
                      <a:pt x="25877" y="27383"/>
                      <a:pt x="24780" y="27316"/>
                      <a:pt x="23686" y="27316"/>
                    </a:cubicBezTo>
                    <a:cubicBezTo>
                      <a:pt x="21954" y="27316"/>
                      <a:pt x="20230" y="27484"/>
                      <a:pt x="18518" y="27870"/>
                    </a:cubicBezTo>
                    <a:cubicBezTo>
                      <a:pt x="15918" y="28459"/>
                      <a:pt x="13420" y="29464"/>
                      <a:pt x="11125" y="30815"/>
                    </a:cubicBezTo>
                    <a:cubicBezTo>
                      <a:pt x="6576" y="33506"/>
                      <a:pt x="2799" y="37578"/>
                      <a:pt x="687" y="42442"/>
                    </a:cubicBezTo>
                    <a:cubicBezTo>
                      <a:pt x="433" y="43020"/>
                      <a:pt x="210" y="43609"/>
                      <a:pt x="7" y="44209"/>
                    </a:cubicBezTo>
                    <a:cubicBezTo>
                      <a:pt x="0" y="44234"/>
                      <a:pt x="21" y="44251"/>
                      <a:pt x="40" y="44251"/>
                    </a:cubicBezTo>
                    <a:cubicBezTo>
                      <a:pt x="52" y="44251"/>
                      <a:pt x="64" y="44245"/>
                      <a:pt x="68" y="44229"/>
                    </a:cubicBezTo>
                    <a:cubicBezTo>
                      <a:pt x="1824" y="39080"/>
                      <a:pt x="5398" y="34673"/>
                      <a:pt x="9897" y="31668"/>
                    </a:cubicBezTo>
                    <a:cubicBezTo>
                      <a:pt x="14007" y="28925"/>
                      <a:pt x="18839" y="27367"/>
                      <a:pt x="23767" y="27367"/>
                    </a:cubicBezTo>
                    <a:cubicBezTo>
                      <a:pt x="24257" y="27367"/>
                      <a:pt x="24749" y="27382"/>
                      <a:pt x="25240" y="27413"/>
                    </a:cubicBezTo>
                    <a:cubicBezTo>
                      <a:pt x="28866" y="27644"/>
                      <a:pt x="32681" y="28556"/>
                      <a:pt x="36366" y="28556"/>
                    </a:cubicBezTo>
                    <a:cubicBezTo>
                      <a:pt x="38998" y="28556"/>
                      <a:pt x="41563" y="28091"/>
                      <a:pt x="43945" y="26581"/>
                    </a:cubicBezTo>
                    <a:cubicBezTo>
                      <a:pt x="49053" y="23351"/>
                      <a:pt x="51308" y="17411"/>
                      <a:pt x="53785" y="12202"/>
                    </a:cubicBezTo>
                    <a:cubicBezTo>
                      <a:pt x="55126" y="9368"/>
                      <a:pt x="56638" y="6535"/>
                      <a:pt x="58852" y="4271"/>
                    </a:cubicBezTo>
                    <a:cubicBezTo>
                      <a:pt x="60893" y="2179"/>
                      <a:pt x="63543" y="493"/>
                      <a:pt x="66488" y="138"/>
                    </a:cubicBezTo>
                    <a:cubicBezTo>
                      <a:pt x="66861" y="89"/>
                      <a:pt x="67236" y="66"/>
                      <a:pt x="67611" y="66"/>
                    </a:cubicBezTo>
                    <a:cubicBezTo>
                      <a:pt x="67941" y="66"/>
                      <a:pt x="68272" y="84"/>
                      <a:pt x="68600" y="118"/>
                    </a:cubicBezTo>
                    <a:cubicBezTo>
                      <a:pt x="68641" y="118"/>
                      <a:pt x="68641" y="57"/>
                      <a:pt x="68600" y="46"/>
                    </a:cubicBezTo>
                    <a:cubicBezTo>
                      <a:pt x="68291" y="15"/>
                      <a:pt x="67983" y="0"/>
                      <a:pt x="676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4" name="Google Shape;44;p3"/>
              <p:cNvSpPr/>
              <p:nvPr/>
            </p:nvSpPr>
            <p:spPr>
              <a:xfrm rot="9272496">
                <a:off x="784504" y="-1103050"/>
                <a:ext cx="4382991" cy="2835046"/>
              </a:xfrm>
              <a:custGeom>
                <a:avLst/>
                <a:gdLst/>
                <a:ahLst/>
                <a:cxnLst/>
                <a:rect l="l" t="t" r="r" b="b"/>
                <a:pathLst>
                  <a:path w="85746" h="55463" extrusionOk="0">
                    <a:moveTo>
                      <a:pt x="48227" y="0"/>
                    </a:moveTo>
                    <a:cubicBezTo>
                      <a:pt x="47882" y="0"/>
                      <a:pt x="47535" y="9"/>
                      <a:pt x="47188" y="28"/>
                    </a:cubicBezTo>
                    <a:cubicBezTo>
                      <a:pt x="42599" y="282"/>
                      <a:pt x="38151" y="2018"/>
                      <a:pt x="34455" y="4719"/>
                    </a:cubicBezTo>
                    <a:cubicBezTo>
                      <a:pt x="30372" y="7705"/>
                      <a:pt x="27509" y="11899"/>
                      <a:pt x="24311" y="15737"/>
                    </a:cubicBezTo>
                    <a:cubicBezTo>
                      <a:pt x="21142" y="19545"/>
                      <a:pt x="17345" y="23231"/>
                      <a:pt x="12338" y="24338"/>
                    </a:cubicBezTo>
                    <a:cubicBezTo>
                      <a:pt x="11445" y="24532"/>
                      <a:pt x="10521" y="24639"/>
                      <a:pt x="9599" y="24639"/>
                    </a:cubicBezTo>
                    <a:cubicBezTo>
                      <a:pt x="8059" y="24639"/>
                      <a:pt x="6524" y="24340"/>
                      <a:pt x="5139" y="23647"/>
                    </a:cubicBezTo>
                    <a:cubicBezTo>
                      <a:pt x="3209" y="22693"/>
                      <a:pt x="1585" y="21027"/>
                      <a:pt x="793" y="19017"/>
                    </a:cubicBezTo>
                    <a:cubicBezTo>
                      <a:pt x="407" y="18052"/>
                      <a:pt x="244" y="17026"/>
                      <a:pt x="305" y="16001"/>
                    </a:cubicBezTo>
                    <a:cubicBezTo>
                      <a:pt x="305" y="15976"/>
                      <a:pt x="287" y="15963"/>
                      <a:pt x="269" y="15963"/>
                    </a:cubicBezTo>
                    <a:cubicBezTo>
                      <a:pt x="252" y="15963"/>
                      <a:pt x="234" y="15976"/>
                      <a:pt x="234" y="16001"/>
                    </a:cubicBezTo>
                    <a:cubicBezTo>
                      <a:pt x="1" y="20032"/>
                      <a:pt x="3291" y="23516"/>
                      <a:pt x="7078" y="24419"/>
                    </a:cubicBezTo>
                    <a:cubicBezTo>
                      <a:pt x="7930" y="24622"/>
                      <a:pt x="8785" y="24716"/>
                      <a:pt x="9633" y="24716"/>
                    </a:cubicBezTo>
                    <a:cubicBezTo>
                      <a:pt x="13412" y="24716"/>
                      <a:pt x="17069" y="22848"/>
                      <a:pt x="19913" y="20418"/>
                    </a:cubicBezTo>
                    <a:cubicBezTo>
                      <a:pt x="23762" y="17128"/>
                      <a:pt x="26514" y="12813"/>
                      <a:pt x="29875" y="9056"/>
                    </a:cubicBezTo>
                    <a:cubicBezTo>
                      <a:pt x="33125" y="5410"/>
                      <a:pt x="37095" y="2546"/>
                      <a:pt x="41786" y="1084"/>
                    </a:cubicBezTo>
                    <a:cubicBezTo>
                      <a:pt x="43888" y="429"/>
                      <a:pt x="46088" y="78"/>
                      <a:pt x="48282" y="78"/>
                    </a:cubicBezTo>
                    <a:cubicBezTo>
                      <a:pt x="50613" y="78"/>
                      <a:pt x="52937" y="475"/>
                      <a:pt x="55129" y="1327"/>
                    </a:cubicBezTo>
                    <a:cubicBezTo>
                      <a:pt x="59049" y="2851"/>
                      <a:pt x="62492" y="5704"/>
                      <a:pt x="64523" y="9401"/>
                    </a:cubicBezTo>
                    <a:cubicBezTo>
                      <a:pt x="65670" y="11513"/>
                      <a:pt x="66259" y="13818"/>
                      <a:pt x="66421" y="16204"/>
                    </a:cubicBezTo>
                    <a:cubicBezTo>
                      <a:pt x="66614" y="18926"/>
                      <a:pt x="66330" y="21657"/>
                      <a:pt x="66218" y="24378"/>
                    </a:cubicBezTo>
                    <a:cubicBezTo>
                      <a:pt x="66046" y="28420"/>
                      <a:pt x="66391" y="32807"/>
                      <a:pt x="68930" y="36148"/>
                    </a:cubicBezTo>
                    <a:cubicBezTo>
                      <a:pt x="70067" y="37640"/>
                      <a:pt x="71600" y="38727"/>
                      <a:pt x="73428" y="39215"/>
                    </a:cubicBezTo>
                    <a:cubicBezTo>
                      <a:pt x="74657" y="39549"/>
                      <a:pt x="75936" y="39651"/>
                      <a:pt x="77196" y="39895"/>
                    </a:cubicBezTo>
                    <a:cubicBezTo>
                      <a:pt x="78343" y="40118"/>
                      <a:pt x="79439" y="40494"/>
                      <a:pt x="80434" y="41113"/>
                    </a:cubicBezTo>
                    <a:cubicBezTo>
                      <a:pt x="82303" y="42261"/>
                      <a:pt x="83745" y="44099"/>
                      <a:pt x="84395" y="46190"/>
                    </a:cubicBezTo>
                    <a:cubicBezTo>
                      <a:pt x="85055" y="48354"/>
                      <a:pt x="84811" y="50750"/>
                      <a:pt x="83826" y="52771"/>
                    </a:cubicBezTo>
                    <a:cubicBezTo>
                      <a:pt x="83339" y="53766"/>
                      <a:pt x="82679" y="54659"/>
                      <a:pt x="81867" y="55411"/>
                    </a:cubicBezTo>
                    <a:cubicBezTo>
                      <a:pt x="81844" y="55434"/>
                      <a:pt x="81866" y="55462"/>
                      <a:pt x="81892" y="55462"/>
                    </a:cubicBezTo>
                    <a:cubicBezTo>
                      <a:pt x="81901" y="55462"/>
                      <a:pt x="81909" y="55459"/>
                      <a:pt x="81917" y="55451"/>
                    </a:cubicBezTo>
                    <a:cubicBezTo>
                      <a:pt x="84974" y="52598"/>
                      <a:pt x="85746" y="47826"/>
                      <a:pt x="83582" y="44220"/>
                    </a:cubicBezTo>
                    <a:cubicBezTo>
                      <a:pt x="82567" y="42514"/>
                      <a:pt x="80993" y="41133"/>
                      <a:pt x="79155" y="40382"/>
                    </a:cubicBezTo>
                    <a:cubicBezTo>
                      <a:pt x="76840" y="39448"/>
                      <a:pt x="74220" y="39702"/>
                      <a:pt x="71956" y="38605"/>
                    </a:cubicBezTo>
                    <a:cubicBezTo>
                      <a:pt x="68229" y="36787"/>
                      <a:pt x="66685" y="32380"/>
                      <a:pt x="66330" y="28512"/>
                    </a:cubicBezTo>
                    <a:cubicBezTo>
                      <a:pt x="65843" y="23313"/>
                      <a:pt x="67305" y="18032"/>
                      <a:pt x="65974" y="12894"/>
                    </a:cubicBezTo>
                    <a:cubicBezTo>
                      <a:pt x="64979" y="9004"/>
                      <a:pt x="62400" y="5653"/>
                      <a:pt x="59120" y="3379"/>
                    </a:cubicBezTo>
                    <a:cubicBezTo>
                      <a:pt x="55922" y="1150"/>
                      <a:pt x="52115" y="0"/>
                      <a:pt x="4822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sp>
        <p:nvSpPr>
          <p:cNvPr id="45" name="Google Shape;45;p3"/>
          <p:cNvSpPr txBox="1">
            <a:spLocks noGrp="1"/>
          </p:cNvSpPr>
          <p:nvPr>
            <p:ph type="title" idx="2" hasCustomPrompt="1"/>
          </p:nvPr>
        </p:nvSpPr>
        <p:spPr>
          <a:xfrm>
            <a:off x="4052533" y="1442284"/>
            <a:ext cx="6526800" cy="199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46" name="Google Shape;46;p3"/>
          <p:cNvSpPr txBox="1">
            <a:spLocks noGrp="1"/>
          </p:cNvSpPr>
          <p:nvPr>
            <p:ph type="subTitle" idx="1"/>
          </p:nvPr>
        </p:nvSpPr>
        <p:spPr>
          <a:xfrm>
            <a:off x="4052533" y="4809717"/>
            <a:ext cx="6526800" cy="60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3"/>
          <p:cNvSpPr txBox="1">
            <a:spLocks noGrp="1"/>
          </p:cNvSpPr>
          <p:nvPr>
            <p:ph type="subTitle" idx="3"/>
          </p:nvPr>
        </p:nvSpPr>
        <p:spPr>
          <a:xfrm>
            <a:off x="971200" y="842533"/>
            <a:ext cx="5549600" cy="44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3"/>
          <p:cNvSpPr txBox="1">
            <a:spLocks noGrp="1"/>
          </p:cNvSpPr>
          <p:nvPr>
            <p:ph type="subTitle" idx="4"/>
          </p:nvPr>
        </p:nvSpPr>
        <p:spPr>
          <a:xfrm rot="5400000">
            <a:off x="9497000" y="4402933"/>
            <a:ext cx="3027600" cy="44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cxnSp>
        <p:nvCxnSpPr>
          <p:cNvPr id="49" name="Google Shape;49;p3"/>
          <p:cNvCxnSpPr/>
          <p:nvPr/>
        </p:nvCxnSpPr>
        <p:spPr>
          <a:xfrm rot="10800000">
            <a:off x="-14400" y="1063723"/>
            <a:ext cx="9856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" name="Google Shape;50;p3"/>
          <p:cNvCxnSpPr/>
          <p:nvPr/>
        </p:nvCxnSpPr>
        <p:spPr>
          <a:xfrm>
            <a:off x="3829367" y="6473567"/>
            <a:ext cx="73876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6383953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oogle Shape;52;p4"/>
          <p:cNvGrpSpPr/>
          <p:nvPr/>
        </p:nvGrpSpPr>
        <p:grpSpPr>
          <a:xfrm rot="10800000" flipH="1">
            <a:off x="-2850815" y="-402981"/>
            <a:ext cx="16816309" cy="9785073"/>
            <a:chOff x="-2138111" y="-1907432"/>
            <a:chExt cx="12612232" cy="7338805"/>
          </a:xfrm>
        </p:grpSpPr>
        <p:sp>
          <p:nvSpPr>
            <p:cNvPr id="53" name="Google Shape;53;p4"/>
            <p:cNvSpPr/>
            <p:nvPr/>
          </p:nvSpPr>
          <p:spPr>
            <a:xfrm rot="-10210910">
              <a:off x="5334753" y="-288655"/>
              <a:ext cx="3261178" cy="1154360"/>
            </a:xfrm>
            <a:custGeom>
              <a:avLst/>
              <a:gdLst/>
              <a:ahLst/>
              <a:cxnLst/>
              <a:rect l="l" t="t" r="r" b="b"/>
              <a:pathLst>
                <a:path w="71732" h="25391" extrusionOk="0">
                  <a:moveTo>
                    <a:pt x="56488" y="1"/>
                  </a:moveTo>
                  <a:cubicBezTo>
                    <a:pt x="55279" y="1"/>
                    <a:pt x="54071" y="138"/>
                    <a:pt x="52895" y="412"/>
                  </a:cubicBezTo>
                  <a:cubicBezTo>
                    <a:pt x="49787" y="1143"/>
                    <a:pt x="47158" y="2890"/>
                    <a:pt x="44873" y="5073"/>
                  </a:cubicBezTo>
                  <a:cubicBezTo>
                    <a:pt x="40293" y="9420"/>
                    <a:pt x="36272" y="15847"/>
                    <a:pt x="29367" y="16416"/>
                  </a:cubicBezTo>
                  <a:cubicBezTo>
                    <a:pt x="29019" y="16444"/>
                    <a:pt x="28673" y="16457"/>
                    <a:pt x="28327" y="16457"/>
                  </a:cubicBezTo>
                  <a:cubicBezTo>
                    <a:pt x="25059" y="16457"/>
                    <a:pt x="21885" y="15265"/>
                    <a:pt x="18836" y="14182"/>
                  </a:cubicBezTo>
                  <a:cubicBezTo>
                    <a:pt x="15978" y="13173"/>
                    <a:pt x="13052" y="12242"/>
                    <a:pt x="9988" y="12242"/>
                  </a:cubicBezTo>
                  <a:cubicBezTo>
                    <a:pt x="9939" y="12242"/>
                    <a:pt x="9889" y="12242"/>
                    <a:pt x="9839" y="12243"/>
                  </a:cubicBezTo>
                  <a:cubicBezTo>
                    <a:pt x="7037" y="12283"/>
                    <a:pt x="4275" y="13238"/>
                    <a:pt x="2478" y="15472"/>
                  </a:cubicBezTo>
                  <a:cubicBezTo>
                    <a:pt x="741" y="17645"/>
                    <a:pt x="152" y="20498"/>
                    <a:pt x="50" y="23219"/>
                  </a:cubicBezTo>
                  <a:cubicBezTo>
                    <a:pt x="30" y="23930"/>
                    <a:pt x="41" y="24641"/>
                    <a:pt x="71" y="25352"/>
                  </a:cubicBezTo>
                  <a:cubicBezTo>
                    <a:pt x="76" y="25377"/>
                    <a:pt x="94" y="25390"/>
                    <a:pt x="110" y="25390"/>
                  </a:cubicBezTo>
                  <a:cubicBezTo>
                    <a:pt x="127" y="25390"/>
                    <a:pt x="142" y="25377"/>
                    <a:pt x="142" y="25352"/>
                  </a:cubicBezTo>
                  <a:cubicBezTo>
                    <a:pt x="0" y="22529"/>
                    <a:pt x="244" y="19523"/>
                    <a:pt x="1584" y="16975"/>
                  </a:cubicBezTo>
                  <a:cubicBezTo>
                    <a:pt x="2264" y="15685"/>
                    <a:pt x="3229" y="14568"/>
                    <a:pt x="4458" y="13775"/>
                  </a:cubicBezTo>
                  <a:cubicBezTo>
                    <a:pt x="5676" y="12994"/>
                    <a:pt x="7068" y="12557"/>
                    <a:pt x="8489" y="12394"/>
                  </a:cubicBezTo>
                  <a:cubicBezTo>
                    <a:pt x="9022" y="12333"/>
                    <a:pt x="9548" y="12305"/>
                    <a:pt x="10070" y="12305"/>
                  </a:cubicBezTo>
                  <a:cubicBezTo>
                    <a:pt x="16002" y="12305"/>
                    <a:pt x="21274" y="15981"/>
                    <a:pt x="27163" y="16467"/>
                  </a:cubicBezTo>
                  <a:cubicBezTo>
                    <a:pt x="27555" y="16501"/>
                    <a:pt x="27948" y="16519"/>
                    <a:pt x="28340" y="16519"/>
                  </a:cubicBezTo>
                  <a:cubicBezTo>
                    <a:pt x="29566" y="16519"/>
                    <a:pt x="30787" y="16346"/>
                    <a:pt x="31956" y="15969"/>
                  </a:cubicBezTo>
                  <a:cubicBezTo>
                    <a:pt x="33368" y="15512"/>
                    <a:pt x="34677" y="14801"/>
                    <a:pt x="35886" y="13949"/>
                  </a:cubicBezTo>
                  <a:cubicBezTo>
                    <a:pt x="38414" y="12151"/>
                    <a:pt x="40456" y="9815"/>
                    <a:pt x="42548" y="7551"/>
                  </a:cubicBezTo>
                  <a:cubicBezTo>
                    <a:pt x="44710" y="5216"/>
                    <a:pt x="47025" y="2890"/>
                    <a:pt x="49950" y="1509"/>
                  </a:cubicBezTo>
                  <a:cubicBezTo>
                    <a:pt x="51984" y="549"/>
                    <a:pt x="54235" y="70"/>
                    <a:pt x="56482" y="70"/>
                  </a:cubicBezTo>
                  <a:cubicBezTo>
                    <a:pt x="57421" y="70"/>
                    <a:pt x="58360" y="153"/>
                    <a:pt x="59282" y="321"/>
                  </a:cubicBezTo>
                  <a:cubicBezTo>
                    <a:pt x="65182" y="1387"/>
                    <a:pt x="69945" y="6038"/>
                    <a:pt x="71315" y="11857"/>
                  </a:cubicBezTo>
                  <a:cubicBezTo>
                    <a:pt x="71488" y="12567"/>
                    <a:pt x="71599" y="13288"/>
                    <a:pt x="71660" y="14009"/>
                  </a:cubicBezTo>
                  <a:cubicBezTo>
                    <a:pt x="71666" y="14035"/>
                    <a:pt x="71684" y="14047"/>
                    <a:pt x="71700" y="14047"/>
                  </a:cubicBezTo>
                  <a:cubicBezTo>
                    <a:pt x="71717" y="14047"/>
                    <a:pt x="71732" y="14035"/>
                    <a:pt x="71732" y="14009"/>
                  </a:cubicBezTo>
                  <a:cubicBezTo>
                    <a:pt x="71244" y="8292"/>
                    <a:pt x="67386" y="3042"/>
                    <a:pt x="62004" y="1001"/>
                  </a:cubicBezTo>
                  <a:cubicBezTo>
                    <a:pt x="60248" y="333"/>
                    <a:pt x="58368" y="1"/>
                    <a:pt x="56488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" name="Google Shape;54;p4"/>
            <p:cNvSpPr/>
            <p:nvPr/>
          </p:nvSpPr>
          <p:spPr>
            <a:xfrm rot="-10210910">
              <a:off x="5416403" y="-315880"/>
              <a:ext cx="3261178" cy="1154360"/>
            </a:xfrm>
            <a:custGeom>
              <a:avLst/>
              <a:gdLst/>
              <a:ahLst/>
              <a:cxnLst/>
              <a:rect l="l" t="t" r="r" b="b"/>
              <a:pathLst>
                <a:path w="71732" h="25391" extrusionOk="0">
                  <a:moveTo>
                    <a:pt x="56488" y="1"/>
                  </a:moveTo>
                  <a:cubicBezTo>
                    <a:pt x="55279" y="1"/>
                    <a:pt x="54071" y="138"/>
                    <a:pt x="52895" y="412"/>
                  </a:cubicBezTo>
                  <a:cubicBezTo>
                    <a:pt x="49787" y="1143"/>
                    <a:pt x="47158" y="2890"/>
                    <a:pt x="44873" y="5073"/>
                  </a:cubicBezTo>
                  <a:cubicBezTo>
                    <a:pt x="40293" y="9420"/>
                    <a:pt x="36272" y="15847"/>
                    <a:pt x="29367" y="16416"/>
                  </a:cubicBezTo>
                  <a:cubicBezTo>
                    <a:pt x="29019" y="16444"/>
                    <a:pt x="28673" y="16457"/>
                    <a:pt x="28327" y="16457"/>
                  </a:cubicBezTo>
                  <a:cubicBezTo>
                    <a:pt x="25059" y="16457"/>
                    <a:pt x="21885" y="15265"/>
                    <a:pt x="18836" y="14182"/>
                  </a:cubicBezTo>
                  <a:cubicBezTo>
                    <a:pt x="15978" y="13173"/>
                    <a:pt x="13052" y="12242"/>
                    <a:pt x="9988" y="12242"/>
                  </a:cubicBezTo>
                  <a:cubicBezTo>
                    <a:pt x="9939" y="12242"/>
                    <a:pt x="9889" y="12242"/>
                    <a:pt x="9839" y="12243"/>
                  </a:cubicBezTo>
                  <a:cubicBezTo>
                    <a:pt x="7037" y="12283"/>
                    <a:pt x="4275" y="13238"/>
                    <a:pt x="2478" y="15472"/>
                  </a:cubicBezTo>
                  <a:cubicBezTo>
                    <a:pt x="741" y="17645"/>
                    <a:pt x="152" y="20498"/>
                    <a:pt x="50" y="23219"/>
                  </a:cubicBezTo>
                  <a:cubicBezTo>
                    <a:pt x="30" y="23930"/>
                    <a:pt x="41" y="24641"/>
                    <a:pt x="71" y="25352"/>
                  </a:cubicBezTo>
                  <a:cubicBezTo>
                    <a:pt x="76" y="25377"/>
                    <a:pt x="94" y="25390"/>
                    <a:pt x="110" y="25390"/>
                  </a:cubicBezTo>
                  <a:cubicBezTo>
                    <a:pt x="127" y="25390"/>
                    <a:pt x="142" y="25377"/>
                    <a:pt x="142" y="25352"/>
                  </a:cubicBezTo>
                  <a:cubicBezTo>
                    <a:pt x="0" y="22529"/>
                    <a:pt x="244" y="19523"/>
                    <a:pt x="1584" y="16975"/>
                  </a:cubicBezTo>
                  <a:cubicBezTo>
                    <a:pt x="2264" y="15685"/>
                    <a:pt x="3229" y="14568"/>
                    <a:pt x="4458" y="13775"/>
                  </a:cubicBezTo>
                  <a:cubicBezTo>
                    <a:pt x="5676" y="12994"/>
                    <a:pt x="7068" y="12557"/>
                    <a:pt x="8489" y="12394"/>
                  </a:cubicBezTo>
                  <a:cubicBezTo>
                    <a:pt x="9022" y="12333"/>
                    <a:pt x="9548" y="12305"/>
                    <a:pt x="10070" y="12305"/>
                  </a:cubicBezTo>
                  <a:cubicBezTo>
                    <a:pt x="16002" y="12305"/>
                    <a:pt x="21274" y="15981"/>
                    <a:pt x="27163" y="16467"/>
                  </a:cubicBezTo>
                  <a:cubicBezTo>
                    <a:pt x="27555" y="16501"/>
                    <a:pt x="27948" y="16519"/>
                    <a:pt x="28340" y="16519"/>
                  </a:cubicBezTo>
                  <a:cubicBezTo>
                    <a:pt x="29566" y="16519"/>
                    <a:pt x="30787" y="16346"/>
                    <a:pt x="31956" y="15969"/>
                  </a:cubicBezTo>
                  <a:cubicBezTo>
                    <a:pt x="33368" y="15512"/>
                    <a:pt x="34677" y="14801"/>
                    <a:pt x="35886" y="13949"/>
                  </a:cubicBezTo>
                  <a:cubicBezTo>
                    <a:pt x="38414" y="12151"/>
                    <a:pt x="40456" y="9815"/>
                    <a:pt x="42548" y="7551"/>
                  </a:cubicBezTo>
                  <a:cubicBezTo>
                    <a:pt x="44710" y="5216"/>
                    <a:pt x="47025" y="2890"/>
                    <a:pt x="49950" y="1509"/>
                  </a:cubicBezTo>
                  <a:cubicBezTo>
                    <a:pt x="51984" y="549"/>
                    <a:pt x="54235" y="70"/>
                    <a:pt x="56482" y="70"/>
                  </a:cubicBezTo>
                  <a:cubicBezTo>
                    <a:pt x="57421" y="70"/>
                    <a:pt x="58360" y="153"/>
                    <a:pt x="59282" y="321"/>
                  </a:cubicBezTo>
                  <a:cubicBezTo>
                    <a:pt x="65182" y="1387"/>
                    <a:pt x="69945" y="6038"/>
                    <a:pt x="71315" y="11857"/>
                  </a:cubicBezTo>
                  <a:cubicBezTo>
                    <a:pt x="71488" y="12567"/>
                    <a:pt x="71599" y="13288"/>
                    <a:pt x="71660" y="14009"/>
                  </a:cubicBezTo>
                  <a:cubicBezTo>
                    <a:pt x="71666" y="14035"/>
                    <a:pt x="71684" y="14047"/>
                    <a:pt x="71700" y="14047"/>
                  </a:cubicBezTo>
                  <a:cubicBezTo>
                    <a:pt x="71717" y="14047"/>
                    <a:pt x="71732" y="14035"/>
                    <a:pt x="71732" y="14009"/>
                  </a:cubicBezTo>
                  <a:cubicBezTo>
                    <a:pt x="71244" y="8292"/>
                    <a:pt x="67386" y="3042"/>
                    <a:pt x="62004" y="1001"/>
                  </a:cubicBezTo>
                  <a:cubicBezTo>
                    <a:pt x="60248" y="333"/>
                    <a:pt x="58368" y="1"/>
                    <a:pt x="564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55" name="Google Shape;55;p4"/>
            <p:cNvGrpSpPr/>
            <p:nvPr/>
          </p:nvGrpSpPr>
          <p:grpSpPr>
            <a:xfrm>
              <a:off x="-2138111" y="-1907432"/>
              <a:ext cx="12612232" cy="7338805"/>
              <a:chOff x="-2138111" y="-1907432"/>
              <a:chExt cx="12612232" cy="7338805"/>
            </a:xfrm>
          </p:grpSpPr>
          <p:sp>
            <p:nvSpPr>
              <p:cNvPr id="56" name="Google Shape;56;p4"/>
              <p:cNvSpPr/>
              <p:nvPr/>
            </p:nvSpPr>
            <p:spPr>
              <a:xfrm rot="9272496">
                <a:off x="866154" y="-1103050"/>
                <a:ext cx="4382991" cy="2835046"/>
              </a:xfrm>
              <a:custGeom>
                <a:avLst/>
                <a:gdLst/>
                <a:ahLst/>
                <a:cxnLst/>
                <a:rect l="l" t="t" r="r" b="b"/>
                <a:pathLst>
                  <a:path w="85746" h="55463" extrusionOk="0">
                    <a:moveTo>
                      <a:pt x="48227" y="0"/>
                    </a:moveTo>
                    <a:cubicBezTo>
                      <a:pt x="47882" y="0"/>
                      <a:pt x="47535" y="9"/>
                      <a:pt x="47188" y="28"/>
                    </a:cubicBezTo>
                    <a:cubicBezTo>
                      <a:pt x="42599" y="282"/>
                      <a:pt x="38151" y="2018"/>
                      <a:pt x="34455" y="4719"/>
                    </a:cubicBezTo>
                    <a:cubicBezTo>
                      <a:pt x="30372" y="7705"/>
                      <a:pt x="27509" y="11899"/>
                      <a:pt x="24311" y="15737"/>
                    </a:cubicBezTo>
                    <a:cubicBezTo>
                      <a:pt x="21142" y="19545"/>
                      <a:pt x="17345" y="23231"/>
                      <a:pt x="12338" y="24338"/>
                    </a:cubicBezTo>
                    <a:cubicBezTo>
                      <a:pt x="11445" y="24532"/>
                      <a:pt x="10521" y="24639"/>
                      <a:pt x="9599" y="24639"/>
                    </a:cubicBezTo>
                    <a:cubicBezTo>
                      <a:pt x="8059" y="24639"/>
                      <a:pt x="6524" y="24340"/>
                      <a:pt x="5139" y="23647"/>
                    </a:cubicBezTo>
                    <a:cubicBezTo>
                      <a:pt x="3209" y="22693"/>
                      <a:pt x="1585" y="21027"/>
                      <a:pt x="793" y="19017"/>
                    </a:cubicBezTo>
                    <a:cubicBezTo>
                      <a:pt x="407" y="18052"/>
                      <a:pt x="244" y="17026"/>
                      <a:pt x="305" y="16001"/>
                    </a:cubicBezTo>
                    <a:cubicBezTo>
                      <a:pt x="305" y="15976"/>
                      <a:pt x="287" y="15963"/>
                      <a:pt x="269" y="15963"/>
                    </a:cubicBezTo>
                    <a:cubicBezTo>
                      <a:pt x="252" y="15963"/>
                      <a:pt x="234" y="15976"/>
                      <a:pt x="234" y="16001"/>
                    </a:cubicBezTo>
                    <a:cubicBezTo>
                      <a:pt x="1" y="20032"/>
                      <a:pt x="3291" y="23516"/>
                      <a:pt x="7078" y="24419"/>
                    </a:cubicBezTo>
                    <a:cubicBezTo>
                      <a:pt x="7930" y="24622"/>
                      <a:pt x="8785" y="24716"/>
                      <a:pt x="9633" y="24716"/>
                    </a:cubicBezTo>
                    <a:cubicBezTo>
                      <a:pt x="13412" y="24716"/>
                      <a:pt x="17069" y="22848"/>
                      <a:pt x="19913" y="20418"/>
                    </a:cubicBezTo>
                    <a:cubicBezTo>
                      <a:pt x="23762" y="17128"/>
                      <a:pt x="26514" y="12813"/>
                      <a:pt x="29875" y="9056"/>
                    </a:cubicBezTo>
                    <a:cubicBezTo>
                      <a:pt x="33125" y="5410"/>
                      <a:pt x="37095" y="2546"/>
                      <a:pt x="41786" y="1084"/>
                    </a:cubicBezTo>
                    <a:cubicBezTo>
                      <a:pt x="43888" y="429"/>
                      <a:pt x="46088" y="78"/>
                      <a:pt x="48282" y="78"/>
                    </a:cubicBezTo>
                    <a:cubicBezTo>
                      <a:pt x="50613" y="78"/>
                      <a:pt x="52937" y="475"/>
                      <a:pt x="55129" y="1327"/>
                    </a:cubicBezTo>
                    <a:cubicBezTo>
                      <a:pt x="59049" y="2851"/>
                      <a:pt x="62492" y="5704"/>
                      <a:pt x="64523" y="9401"/>
                    </a:cubicBezTo>
                    <a:cubicBezTo>
                      <a:pt x="65670" y="11513"/>
                      <a:pt x="66259" y="13818"/>
                      <a:pt x="66421" y="16204"/>
                    </a:cubicBezTo>
                    <a:cubicBezTo>
                      <a:pt x="66614" y="18926"/>
                      <a:pt x="66330" y="21657"/>
                      <a:pt x="66218" y="24378"/>
                    </a:cubicBezTo>
                    <a:cubicBezTo>
                      <a:pt x="66046" y="28420"/>
                      <a:pt x="66391" y="32807"/>
                      <a:pt x="68930" y="36148"/>
                    </a:cubicBezTo>
                    <a:cubicBezTo>
                      <a:pt x="70067" y="37640"/>
                      <a:pt x="71600" y="38727"/>
                      <a:pt x="73428" y="39215"/>
                    </a:cubicBezTo>
                    <a:cubicBezTo>
                      <a:pt x="74657" y="39549"/>
                      <a:pt x="75936" y="39651"/>
                      <a:pt x="77196" y="39895"/>
                    </a:cubicBezTo>
                    <a:cubicBezTo>
                      <a:pt x="78343" y="40118"/>
                      <a:pt x="79439" y="40494"/>
                      <a:pt x="80434" y="41113"/>
                    </a:cubicBezTo>
                    <a:cubicBezTo>
                      <a:pt x="82303" y="42261"/>
                      <a:pt x="83745" y="44099"/>
                      <a:pt x="84395" y="46190"/>
                    </a:cubicBezTo>
                    <a:cubicBezTo>
                      <a:pt x="85055" y="48354"/>
                      <a:pt x="84811" y="50750"/>
                      <a:pt x="83826" y="52771"/>
                    </a:cubicBezTo>
                    <a:cubicBezTo>
                      <a:pt x="83339" y="53766"/>
                      <a:pt x="82679" y="54659"/>
                      <a:pt x="81867" y="55411"/>
                    </a:cubicBezTo>
                    <a:cubicBezTo>
                      <a:pt x="81844" y="55434"/>
                      <a:pt x="81866" y="55462"/>
                      <a:pt x="81892" y="55462"/>
                    </a:cubicBezTo>
                    <a:cubicBezTo>
                      <a:pt x="81901" y="55462"/>
                      <a:pt x="81909" y="55459"/>
                      <a:pt x="81917" y="55451"/>
                    </a:cubicBezTo>
                    <a:cubicBezTo>
                      <a:pt x="84974" y="52598"/>
                      <a:pt x="85746" y="47826"/>
                      <a:pt x="83582" y="44220"/>
                    </a:cubicBezTo>
                    <a:cubicBezTo>
                      <a:pt x="82567" y="42514"/>
                      <a:pt x="80993" y="41133"/>
                      <a:pt x="79155" y="40382"/>
                    </a:cubicBezTo>
                    <a:cubicBezTo>
                      <a:pt x="76840" y="39448"/>
                      <a:pt x="74220" y="39702"/>
                      <a:pt x="71956" y="38605"/>
                    </a:cubicBezTo>
                    <a:cubicBezTo>
                      <a:pt x="68229" y="36787"/>
                      <a:pt x="66685" y="32380"/>
                      <a:pt x="66330" y="28512"/>
                    </a:cubicBezTo>
                    <a:cubicBezTo>
                      <a:pt x="65843" y="23313"/>
                      <a:pt x="67305" y="18032"/>
                      <a:pt x="65974" y="12894"/>
                    </a:cubicBezTo>
                    <a:cubicBezTo>
                      <a:pt x="64979" y="9004"/>
                      <a:pt x="62400" y="5653"/>
                      <a:pt x="59120" y="3379"/>
                    </a:cubicBezTo>
                    <a:cubicBezTo>
                      <a:pt x="55922" y="1150"/>
                      <a:pt x="52115" y="0"/>
                      <a:pt x="4822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7" name="Google Shape;57;p4"/>
              <p:cNvSpPr/>
              <p:nvPr/>
            </p:nvSpPr>
            <p:spPr>
              <a:xfrm rot="-2190436">
                <a:off x="6767466" y="2309917"/>
                <a:ext cx="3389217" cy="2184986"/>
              </a:xfrm>
              <a:custGeom>
                <a:avLst/>
                <a:gdLst/>
                <a:ahLst/>
                <a:cxnLst/>
                <a:rect l="l" t="t" r="r" b="b"/>
                <a:pathLst>
                  <a:path w="68641" h="44252" extrusionOk="0">
                    <a:moveTo>
                      <a:pt x="67677" y="0"/>
                    </a:moveTo>
                    <a:cubicBezTo>
                      <a:pt x="65155" y="0"/>
                      <a:pt x="62741" y="1012"/>
                      <a:pt x="60731" y="2524"/>
                    </a:cubicBezTo>
                    <a:cubicBezTo>
                      <a:pt x="58294" y="4352"/>
                      <a:pt x="56516" y="6829"/>
                      <a:pt x="55074" y="9480"/>
                    </a:cubicBezTo>
                    <a:cubicBezTo>
                      <a:pt x="52160" y="14852"/>
                      <a:pt x="50383" y="21107"/>
                      <a:pt x="45621" y="25240"/>
                    </a:cubicBezTo>
                    <a:cubicBezTo>
                      <a:pt x="44504" y="26215"/>
                      <a:pt x="43245" y="27027"/>
                      <a:pt x="41864" y="27576"/>
                    </a:cubicBezTo>
                    <a:cubicBezTo>
                      <a:pt x="40310" y="28185"/>
                      <a:pt x="38644" y="28459"/>
                      <a:pt x="36979" y="28499"/>
                    </a:cubicBezTo>
                    <a:cubicBezTo>
                      <a:pt x="36764" y="28506"/>
                      <a:pt x="36550" y="28509"/>
                      <a:pt x="36335" y="28509"/>
                    </a:cubicBezTo>
                    <a:cubicBezTo>
                      <a:pt x="33195" y="28509"/>
                      <a:pt x="30095" y="27846"/>
                      <a:pt x="26977" y="27504"/>
                    </a:cubicBezTo>
                    <a:cubicBezTo>
                      <a:pt x="25877" y="27383"/>
                      <a:pt x="24780" y="27316"/>
                      <a:pt x="23686" y="27316"/>
                    </a:cubicBezTo>
                    <a:cubicBezTo>
                      <a:pt x="21954" y="27316"/>
                      <a:pt x="20230" y="27484"/>
                      <a:pt x="18518" y="27870"/>
                    </a:cubicBezTo>
                    <a:cubicBezTo>
                      <a:pt x="15918" y="28459"/>
                      <a:pt x="13420" y="29464"/>
                      <a:pt x="11125" y="30815"/>
                    </a:cubicBezTo>
                    <a:cubicBezTo>
                      <a:pt x="6576" y="33506"/>
                      <a:pt x="2799" y="37578"/>
                      <a:pt x="687" y="42442"/>
                    </a:cubicBezTo>
                    <a:cubicBezTo>
                      <a:pt x="433" y="43020"/>
                      <a:pt x="210" y="43609"/>
                      <a:pt x="7" y="44209"/>
                    </a:cubicBezTo>
                    <a:cubicBezTo>
                      <a:pt x="0" y="44234"/>
                      <a:pt x="21" y="44251"/>
                      <a:pt x="40" y="44251"/>
                    </a:cubicBezTo>
                    <a:cubicBezTo>
                      <a:pt x="52" y="44251"/>
                      <a:pt x="64" y="44245"/>
                      <a:pt x="68" y="44229"/>
                    </a:cubicBezTo>
                    <a:cubicBezTo>
                      <a:pt x="1824" y="39080"/>
                      <a:pt x="5398" y="34673"/>
                      <a:pt x="9897" y="31668"/>
                    </a:cubicBezTo>
                    <a:cubicBezTo>
                      <a:pt x="14007" y="28925"/>
                      <a:pt x="18839" y="27367"/>
                      <a:pt x="23767" y="27367"/>
                    </a:cubicBezTo>
                    <a:cubicBezTo>
                      <a:pt x="24257" y="27367"/>
                      <a:pt x="24749" y="27382"/>
                      <a:pt x="25240" y="27413"/>
                    </a:cubicBezTo>
                    <a:cubicBezTo>
                      <a:pt x="28866" y="27644"/>
                      <a:pt x="32681" y="28556"/>
                      <a:pt x="36366" y="28556"/>
                    </a:cubicBezTo>
                    <a:cubicBezTo>
                      <a:pt x="38998" y="28556"/>
                      <a:pt x="41563" y="28091"/>
                      <a:pt x="43945" y="26581"/>
                    </a:cubicBezTo>
                    <a:cubicBezTo>
                      <a:pt x="49053" y="23351"/>
                      <a:pt x="51308" y="17411"/>
                      <a:pt x="53785" y="12202"/>
                    </a:cubicBezTo>
                    <a:cubicBezTo>
                      <a:pt x="55126" y="9368"/>
                      <a:pt x="56638" y="6535"/>
                      <a:pt x="58852" y="4271"/>
                    </a:cubicBezTo>
                    <a:cubicBezTo>
                      <a:pt x="60893" y="2179"/>
                      <a:pt x="63543" y="493"/>
                      <a:pt x="66488" y="138"/>
                    </a:cubicBezTo>
                    <a:cubicBezTo>
                      <a:pt x="66861" y="89"/>
                      <a:pt x="67236" y="66"/>
                      <a:pt x="67611" y="66"/>
                    </a:cubicBezTo>
                    <a:cubicBezTo>
                      <a:pt x="67941" y="66"/>
                      <a:pt x="68272" y="84"/>
                      <a:pt x="68600" y="118"/>
                    </a:cubicBezTo>
                    <a:cubicBezTo>
                      <a:pt x="68641" y="118"/>
                      <a:pt x="68641" y="57"/>
                      <a:pt x="68600" y="46"/>
                    </a:cubicBezTo>
                    <a:cubicBezTo>
                      <a:pt x="68291" y="15"/>
                      <a:pt x="67983" y="0"/>
                      <a:pt x="676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8" name="Google Shape;58;p4"/>
              <p:cNvSpPr/>
              <p:nvPr/>
            </p:nvSpPr>
            <p:spPr>
              <a:xfrm rot="-3790971">
                <a:off x="2411629" y="580018"/>
                <a:ext cx="3827959" cy="4070931"/>
              </a:xfrm>
              <a:custGeom>
                <a:avLst/>
                <a:gdLst/>
                <a:ahLst/>
                <a:cxnLst/>
                <a:rect l="l" t="t" r="r" b="b"/>
                <a:pathLst>
                  <a:path w="37197" h="39558" extrusionOk="0">
                    <a:moveTo>
                      <a:pt x="8059" y="63"/>
                    </a:moveTo>
                    <a:cubicBezTo>
                      <a:pt x="8465" y="63"/>
                      <a:pt x="8871" y="115"/>
                      <a:pt x="9271" y="227"/>
                    </a:cubicBezTo>
                    <a:cubicBezTo>
                      <a:pt x="9993" y="430"/>
                      <a:pt x="10612" y="867"/>
                      <a:pt x="11221" y="1303"/>
                    </a:cubicBezTo>
                    <a:cubicBezTo>
                      <a:pt x="12003" y="1872"/>
                      <a:pt x="12683" y="2562"/>
                      <a:pt x="13232" y="3375"/>
                    </a:cubicBezTo>
                    <a:cubicBezTo>
                      <a:pt x="13709" y="4086"/>
                      <a:pt x="14075" y="4868"/>
                      <a:pt x="14430" y="5640"/>
                    </a:cubicBezTo>
                    <a:cubicBezTo>
                      <a:pt x="15232" y="7396"/>
                      <a:pt x="16136" y="9112"/>
                      <a:pt x="17334" y="10645"/>
                    </a:cubicBezTo>
                    <a:cubicBezTo>
                      <a:pt x="17934" y="11417"/>
                      <a:pt x="18654" y="12118"/>
                      <a:pt x="19518" y="12585"/>
                    </a:cubicBezTo>
                    <a:cubicBezTo>
                      <a:pt x="20380" y="13052"/>
                      <a:pt x="21355" y="13276"/>
                      <a:pt x="22330" y="13357"/>
                    </a:cubicBezTo>
                    <a:cubicBezTo>
                      <a:pt x="22751" y="13391"/>
                      <a:pt x="23173" y="13403"/>
                      <a:pt x="23596" y="13403"/>
                    </a:cubicBezTo>
                    <a:cubicBezTo>
                      <a:pt x="24525" y="13403"/>
                      <a:pt x="25460" y="13346"/>
                      <a:pt x="26392" y="13346"/>
                    </a:cubicBezTo>
                    <a:cubicBezTo>
                      <a:pt x="27167" y="13346"/>
                      <a:pt x="27940" y="13386"/>
                      <a:pt x="28707" y="13529"/>
                    </a:cubicBezTo>
                    <a:cubicBezTo>
                      <a:pt x="32252" y="14200"/>
                      <a:pt x="35044" y="17063"/>
                      <a:pt x="36273" y="20364"/>
                    </a:cubicBezTo>
                    <a:cubicBezTo>
                      <a:pt x="36923" y="22079"/>
                      <a:pt x="37135" y="23918"/>
                      <a:pt x="36912" y="25746"/>
                    </a:cubicBezTo>
                    <a:cubicBezTo>
                      <a:pt x="36668" y="27644"/>
                      <a:pt x="35988" y="29462"/>
                      <a:pt x="35003" y="31097"/>
                    </a:cubicBezTo>
                    <a:cubicBezTo>
                      <a:pt x="32942" y="34529"/>
                      <a:pt x="29621" y="37068"/>
                      <a:pt x="25864" y="38388"/>
                    </a:cubicBezTo>
                    <a:cubicBezTo>
                      <a:pt x="23789" y="39119"/>
                      <a:pt x="21584" y="39491"/>
                      <a:pt x="19379" y="39491"/>
                    </a:cubicBezTo>
                    <a:cubicBezTo>
                      <a:pt x="17387" y="39491"/>
                      <a:pt x="15394" y="39187"/>
                      <a:pt x="13496" y="38571"/>
                    </a:cubicBezTo>
                    <a:cubicBezTo>
                      <a:pt x="9851" y="37383"/>
                      <a:pt x="6611" y="35027"/>
                      <a:pt x="4275" y="31990"/>
                    </a:cubicBezTo>
                    <a:cubicBezTo>
                      <a:pt x="3118" y="30487"/>
                      <a:pt x="2183" y="28822"/>
                      <a:pt x="1524" y="27055"/>
                    </a:cubicBezTo>
                    <a:cubicBezTo>
                      <a:pt x="721" y="24882"/>
                      <a:pt x="315" y="22577"/>
                      <a:pt x="183" y="20262"/>
                    </a:cubicBezTo>
                    <a:cubicBezTo>
                      <a:pt x="41" y="17967"/>
                      <a:pt x="163" y="15672"/>
                      <a:pt x="376" y="13387"/>
                    </a:cubicBezTo>
                    <a:cubicBezTo>
                      <a:pt x="477" y="12240"/>
                      <a:pt x="610" y="11113"/>
                      <a:pt x="752" y="9975"/>
                    </a:cubicBezTo>
                    <a:cubicBezTo>
                      <a:pt x="884" y="8919"/>
                      <a:pt x="1036" y="7863"/>
                      <a:pt x="1290" y="6827"/>
                    </a:cubicBezTo>
                    <a:cubicBezTo>
                      <a:pt x="1768" y="4857"/>
                      <a:pt x="2610" y="2867"/>
                      <a:pt x="4205" y="1557"/>
                    </a:cubicBezTo>
                    <a:cubicBezTo>
                      <a:pt x="5275" y="676"/>
                      <a:pt x="6662" y="63"/>
                      <a:pt x="8059" y="63"/>
                    </a:cubicBezTo>
                    <a:close/>
                    <a:moveTo>
                      <a:pt x="8072" y="0"/>
                    </a:moveTo>
                    <a:cubicBezTo>
                      <a:pt x="7618" y="0"/>
                      <a:pt x="7163" y="62"/>
                      <a:pt x="6723" y="176"/>
                    </a:cubicBezTo>
                    <a:cubicBezTo>
                      <a:pt x="4925" y="644"/>
                      <a:pt x="3433" y="1892"/>
                      <a:pt x="2499" y="3487"/>
                    </a:cubicBezTo>
                    <a:cubicBezTo>
                      <a:pt x="1432" y="5324"/>
                      <a:pt x="1016" y="7447"/>
                      <a:pt x="741" y="9528"/>
                    </a:cubicBezTo>
                    <a:cubicBezTo>
                      <a:pt x="427" y="11834"/>
                      <a:pt x="183" y="14159"/>
                      <a:pt x="92" y="16485"/>
                    </a:cubicBezTo>
                    <a:cubicBezTo>
                      <a:pt x="1" y="18810"/>
                      <a:pt x="71" y="21156"/>
                      <a:pt x="488" y="23451"/>
                    </a:cubicBezTo>
                    <a:cubicBezTo>
                      <a:pt x="863" y="25543"/>
                      <a:pt x="1524" y="27583"/>
                      <a:pt x="2539" y="29452"/>
                    </a:cubicBezTo>
                    <a:cubicBezTo>
                      <a:pt x="3453" y="31137"/>
                      <a:pt x="4621" y="32681"/>
                      <a:pt x="5981" y="34032"/>
                    </a:cubicBezTo>
                    <a:cubicBezTo>
                      <a:pt x="7342" y="35372"/>
                      <a:pt x="8896" y="36510"/>
                      <a:pt x="10582" y="37403"/>
                    </a:cubicBezTo>
                    <a:cubicBezTo>
                      <a:pt x="12369" y="38347"/>
                      <a:pt x="14298" y="38987"/>
                      <a:pt x="16298" y="39312"/>
                    </a:cubicBezTo>
                    <a:cubicBezTo>
                      <a:pt x="17316" y="39476"/>
                      <a:pt x="18346" y="39557"/>
                      <a:pt x="19377" y="39557"/>
                    </a:cubicBezTo>
                    <a:cubicBezTo>
                      <a:pt x="20453" y="39557"/>
                      <a:pt x="21530" y="39468"/>
                      <a:pt x="22594" y="39292"/>
                    </a:cubicBezTo>
                    <a:cubicBezTo>
                      <a:pt x="24676" y="38947"/>
                      <a:pt x="26707" y="38266"/>
                      <a:pt x="28576" y="37261"/>
                    </a:cubicBezTo>
                    <a:cubicBezTo>
                      <a:pt x="30291" y="36337"/>
                      <a:pt x="31855" y="35118"/>
                      <a:pt x="33165" y="33676"/>
                    </a:cubicBezTo>
                    <a:cubicBezTo>
                      <a:pt x="34455" y="32254"/>
                      <a:pt x="35511" y="30620"/>
                      <a:pt x="36201" y="28822"/>
                    </a:cubicBezTo>
                    <a:cubicBezTo>
                      <a:pt x="36871" y="27076"/>
                      <a:pt x="37196" y="25166"/>
                      <a:pt x="37024" y="23298"/>
                    </a:cubicBezTo>
                    <a:cubicBezTo>
                      <a:pt x="36862" y="21511"/>
                      <a:pt x="36252" y="19764"/>
                      <a:pt x="35308" y="18241"/>
                    </a:cubicBezTo>
                    <a:cubicBezTo>
                      <a:pt x="34384" y="16749"/>
                      <a:pt x="33125" y="15449"/>
                      <a:pt x="31611" y="14555"/>
                    </a:cubicBezTo>
                    <a:cubicBezTo>
                      <a:pt x="30850" y="14118"/>
                      <a:pt x="30038" y="13773"/>
                      <a:pt x="29185" y="13560"/>
                    </a:cubicBezTo>
                    <a:cubicBezTo>
                      <a:pt x="28283" y="13344"/>
                      <a:pt x="27356" y="13284"/>
                      <a:pt x="26434" y="13284"/>
                    </a:cubicBezTo>
                    <a:cubicBezTo>
                      <a:pt x="26359" y="13284"/>
                      <a:pt x="26284" y="13285"/>
                      <a:pt x="26209" y="13286"/>
                    </a:cubicBezTo>
                    <a:cubicBezTo>
                      <a:pt x="25356" y="13290"/>
                      <a:pt x="24474" y="13342"/>
                      <a:pt x="23596" y="13342"/>
                    </a:cubicBezTo>
                    <a:cubicBezTo>
                      <a:pt x="22268" y="13342"/>
                      <a:pt x="20949" y="13222"/>
                      <a:pt x="19751" y="12636"/>
                    </a:cubicBezTo>
                    <a:cubicBezTo>
                      <a:pt x="18817" y="12179"/>
                      <a:pt x="18055" y="11448"/>
                      <a:pt x="17415" y="10645"/>
                    </a:cubicBezTo>
                    <a:cubicBezTo>
                      <a:pt x="16756" y="9813"/>
                      <a:pt x="16187" y="8909"/>
                      <a:pt x="15669" y="7995"/>
                    </a:cubicBezTo>
                    <a:cubicBezTo>
                      <a:pt x="14765" y="6411"/>
                      <a:pt x="14206" y="4634"/>
                      <a:pt x="13150" y="3151"/>
                    </a:cubicBezTo>
                    <a:cubicBezTo>
                      <a:pt x="12633" y="2410"/>
                      <a:pt x="11983" y="1781"/>
                      <a:pt x="11252" y="1242"/>
                    </a:cubicBezTo>
                    <a:cubicBezTo>
                      <a:pt x="10622" y="795"/>
                      <a:pt x="9993" y="349"/>
                      <a:pt x="9241" y="146"/>
                    </a:cubicBezTo>
                    <a:cubicBezTo>
                      <a:pt x="8859" y="47"/>
                      <a:pt x="8466" y="0"/>
                      <a:pt x="807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9" name="Google Shape;59;p4"/>
              <p:cNvSpPr/>
              <p:nvPr/>
            </p:nvSpPr>
            <p:spPr>
              <a:xfrm rot="602346">
                <a:off x="-1813998" y="642690"/>
                <a:ext cx="6301923" cy="4272111"/>
              </a:xfrm>
              <a:custGeom>
                <a:avLst/>
                <a:gdLst/>
                <a:ahLst/>
                <a:cxnLst/>
                <a:rect l="l" t="t" r="r" b="b"/>
                <a:pathLst>
                  <a:path w="47275" h="32048" extrusionOk="0">
                    <a:moveTo>
                      <a:pt x="11491" y="1"/>
                    </a:moveTo>
                    <a:cubicBezTo>
                      <a:pt x="9887" y="1"/>
                      <a:pt x="8266" y="466"/>
                      <a:pt x="6879" y="1233"/>
                    </a:cubicBezTo>
                    <a:cubicBezTo>
                      <a:pt x="4575" y="2523"/>
                      <a:pt x="2797" y="4543"/>
                      <a:pt x="1203" y="6614"/>
                    </a:cubicBezTo>
                    <a:cubicBezTo>
                      <a:pt x="807" y="7133"/>
                      <a:pt x="411" y="7661"/>
                      <a:pt x="15" y="8189"/>
                    </a:cubicBezTo>
                    <a:cubicBezTo>
                      <a:pt x="1" y="8210"/>
                      <a:pt x="27" y="8232"/>
                      <a:pt x="51" y="8232"/>
                    </a:cubicBezTo>
                    <a:cubicBezTo>
                      <a:pt x="60" y="8232"/>
                      <a:pt x="70" y="8228"/>
                      <a:pt x="76" y="8219"/>
                    </a:cubicBezTo>
                    <a:cubicBezTo>
                      <a:pt x="1660" y="6086"/>
                      <a:pt x="3275" y="3924"/>
                      <a:pt x="5397" y="2299"/>
                    </a:cubicBezTo>
                    <a:cubicBezTo>
                      <a:pt x="7152" y="955"/>
                      <a:pt x="9277" y="73"/>
                      <a:pt x="11491" y="73"/>
                    </a:cubicBezTo>
                    <a:cubicBezTo>
                      <a:pt x="11737" y="73"/>
                      <a:pt x="11984" y="83"/>
                      <a:pt x="12231" y="106"/>
                    </a:cubicBezTo>
                    <a:cubicBezTo>
                      <a:pt x="13409" y="217"/>
                      <a:pt x="14556" y="593"/>
                      <a:pt x="15511" y="1293"/>
                    </a:cubicBezTo>
                    <a:cubicBezTo>
                      <a:pt x="16537" y="2045"/>
                      <a:pt x="17268" y="3121"/>
                      <a:pt x="17725" y="4289"/>
                    </a:cubicBezTo>
                    <a:cubicBezTo>
                      <a:pt x="18781" y="6991"/>
                      <a:pt x="18395" y="9915"/>
                      <a:pt x="17999" y="12697"/>
                    </a:cubicBezTo>
                    <a:cubicBezTo>
                      <a:pt x="17613" y="15419"/>
                      <a:pt x="17379" y="18150"/>
                      <a:pt x="17776" y="20892"/>
                    </a:cubicBezTo>
                    <a:cubicBezTo>
                      <a:pt x="18131" y="23421"/>
                      <a:pt x="19015" y="25928"/>
                      <a:pt x="20639" y="27919"/>
                    </a:cubicBezTo>
                    <a:cubicBezTo>
                      <a:pt x="22111" y="29726"/>
                      <a:pt x="24153" y="31138"/>
                      <a:pt x="26437" y="31676"/>
                    </a:cubicBezTo>
                    <a:cubicBezTo>
                      <a:pt x="27071" y="31821"/>
                      <a:pt x="27717" y="31897"/>
                      <a:pt x="28363" y="31897"/>
                    </a:cubicBezTo>
                    <a:cubicBezTo>
                      <a:pt x="28847" y="31897"/>
                      <a:pt x="29330" y="31855"/>
                      <a:pt x="29809" y="31768"/>
                    </a:cubicBezTo>
                    <a:cubicBezTo>
                      <a:pt x="31108" y="31524"/>
                      <a:pt x="32327" y="30965"/>
                      <a:pt x="33484" y="30326"/>
                    </a:cubicBezTo>
                    <a:cubicBezTo>
                      <a:pt x="35942" y="28955"/>
                      <a:pt x="38318" y="27066"/>
                      <a:pt x="41222" y="26792"/>
                    </a:cubicBezTo>
                    <a:cubicBezTo>
                      <a:pt x="41420" y="26775"/>
                      <a:pt x="41617" y="26765"/>
                      <a:pt x="41813" y="26765"/>
                    </a:cubicBezTo>
                    <a:cubicBezTo>
                      <a:pt x="42876" y="26765"/>
                      <a:pt x="43903" y="27032"/>
                      <a:pt x="44787" y="27675"/>
                    </a:cubicBezTo>
                    <a:cubicBezTo>
                      <a:pt x="45680" y="28336"/>
                      <a:pt x="46401" y="29310"/>
                      <a:pt x="46564" y="30417"/>
                    </a:cubicBezTo>
                    <a:cubicBezTo>
                      <a:pt x="46655" y="30955"/>
                      <a:pt x="46584" y="31504"/>
                      <a:pt x="46381" y="32011"/>
                    </a:cubicBezTo>
                    <a:cubicBezTo>
                      <a:pt x="46369" y="32034"/>
                      <a:pt x="46383" y="32047"/>
                      <a:pt x="46402" y="32047"/>
                    </a:cubicBezTo>
                    <a:cubicBezTo>
                      <a:pt x="46416" y="32047"/>
                      <a:pt x="46433" y="32039"/>
                      <a:pt x="46442" y="32021"/>
                    </a:cubicBezTo>
                    <a:cubicBezTo>
                      <a:pt x="47274" y="29990"/>
                      <a:pt x="45680" y="27838"/>
                      <a:pt x="43832" y="27066"/>
                    </a:cubicBezTo>
                    <a:cubicBezTo>
                      <a:pt x="43212" y="26801"/>
                      <a:pt x="42543" y="26691"/>
                      <a:pt x="41870" y="26691"/>
                    </a:cubicBezTo>
                    <a:cubicBezTo>
                      <a:pt x="41253" y="26691"/>
                      <a:pt x="40632" y="26783"/>
                      <a:pt x="40044" y="26934"/>
                    </a:cubicBezTo>
                    <a:cubicBezTo>
                      <a:pt x="38654" y="27279"/>
                      <a:pt x="37354" y="27939"/>
                      <a:pt x="36125" y="28660"/>
                    </a:cubicBezTo>
                    <a:cubicBezTo>
                      <a:pt x="33789" y="30051"/>
                      <a:pt x="31423" y="31757"/>
                      <a:pt x="28590" y="31829"/>
                    </a:cubicBezTo>
                    <a:cubicBezTo>
                      <a:pt x="28515" y="31831"/>
                      <a:pt x="28440" y="31832"/>
                      <a:pt x="28365" y="31832"/>
                    </a:cubicBezTo>
                    <a:cubicBezTo>
                      <a:pt x="25948" y="31832"/>
                      <a:pt x="23631" y="30733"/>
                      <a:pt x="21868" y="29128"/>
                    </a:cubicBezTo>
                    <a:cubicBezTo>
                      <a:pt x="19888" y="27320"/>
                      <a:pt x="18679" y="24872"/>
                      <a:pt x="18090" y="22273"/>
                    </a:cubicBezTo>
                    <a:cubicBezTo>
                      <a:pt x="17471" y="19521"/>
                      <a:pt x="17542" y="16658"/>
                      <a:pt x="17907" y="13875"/>
                    </a:cubicBezTo>
                    <a:cubicBezTo>
                      <a:pt x="18273" y="11022"/>
                      <a:pt x="18872" y="8077"/>
                      <a:pt x="18110" y="5233"/>
                    </a:cubicBezTo>
                    <a:cubicBezTo>
                      <a:pt x="17796" y="4086"/>
                      <a:pt x="17278" y="2979"/>
                      <a:pt x="16476" y="2085"/>
                    </a:cubicBezTo>
                    <a:cubicBezTo>
                      <a:pt x="15704" y="1223"/>
                      <a:pt x="14699" y="613"/>
                      <a:pt x="13592" y="289"/>
                    </a:cubicBezTo>
                    <a:cubicBezTo>
                      <a:pt x="12909" y="92"/>
                      <a:pt x="12202" y="1"/>
                      <a:pt x="1149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0" name="Google Shape;60;p4"/>
              <p:cNvSpPr/>
              <p:nvPr/>
            </p:nvSpPr>
            <p:spPr>
              <a:xfrm rot="-565460" flipH="1">
                <a:off x="3928777" y="960008"/>
                <a:ext cx="5920740" cy="4013705"/>
              </a:xfrm>
              <a:custGeom>
                <a:avLst/>
                <a:gdLst/>
                <a:ahLst/>
                <a:cxnLst/>
                <a:rect l="l" t="t" r="r" b="b"/>
                <a:pathLst>
                  <a:path w="47275" h="32048" extrusionOk="0">
                    <a:moveTo>
                      <a:pt x="11491" y="1"/>
                    </a:moveTo>
                    <a:cubicBezTo>
                      <a:pt x="9887" y="1"/>
                      <a:pt x="8266" y="466"/>
                      <a:pt x="6879" y="1233"/>
                    </a:cubicBezTo>
                    <a:cubicBezTo>
                      <a:pt x="4575" y="2523"/>
                      <a:pt x="2797" y="4543"/>
                      <a:pt x="1203" y="6614"/>
                    </a:cubicBezTo>
                    <a:cubicBezTo>
                      <a:pt x="807" y="7133"/>
                      <a:pt x="411" y="7661"/>
                      <a:pt x="15" y="8189"/>
                    </a:cubicBezTo>
                    <a:cubicBezTo>
                      <a:pt x="1" y="8210"/>
                      <a:pt x="27" y="8232"/>
                      <a:pt x="51" y="8232"/>
                    </a:cubicBezTo>
                    <a:cubicBezTo>
                      <a:pt x="60" y="8232"/>
                      <a:pt x="70" y="8228"/>
                      <a:pt x="76" y="8219"/>
                    </a:cubicBezTo>
                    <a:cubicBezTo>
                      <a:pt x="1660" y="6086"/>
                      <a:pt x="3275" y="3924"/>
                      <a:pt x="5397" y="2299"/>
                    </a:cubicBezTo>
                    <a:cubicBezTo>
                      <a:pt x="7152" y="955"/>
                      <a:pt x="9277" y="73"/>
                      <a:pt x="11491" y="73"/>
                    </a:cubicBezTo>
                    <a:cubicBezTo>
                      <a:pt x="11737" y="73"/>
                      <a:pt x="11984" y="83"/>
                      <a:pt x="12231" y="106"/>
                    </a:cubicBezTo>
                    <a:cubicBezTo>
                      <a:pt x="13409" y="217"/>
                      <a:pt x="14556" y="593"/>
                      <a:pt x="15511" y="1293"/>
                    </a:cubicBezTo>
                    <a:cubicBezTo>
                      <a:pt x="16537" y="2045"/>
                      <a:pt x="17268" y="3121"/>
                      <a:pt x="17725" y="4289"/>
                    </a:cubicBezTo>
                    <a:cubicBezTo>
                      <a:pt x="18781" y="6991"/>
                      <a:pt x="18395" y="9915"/>
                      <a:pt x="17999" y="12697"/>
                    </a:cubicBezTo>
                    <a:cubicBezTo>
                      <a:pt x="17613" y="15419"/>
                      <a:pt x="17379" y="18150"/>
                      <a:pt x="17776" y="20892"/>
                    </a:cubicBezTo>
                    <a:cubicBezTo>
                      <a:pt x="18131" y="23421"/>
                      <a:pt x="19015" y="25928"/>
                      <a:pt x="20639" y="27919"/>
                    </a:cubicBezTo>
                    <a:cubicBezTo>
                      <a:pt x="22111" y="29726"/>
                      <a:pt x="24153" y="31138"/>
                      <a:pt x="26437" y="31676"/>
                    </a:cubicBezTo>
                    <a:cubicBezTo>
                      <a:pt x="27071" y="31821"/>
                      <a:pt x="27717" y="31897"/>
                      <a:pt x="28363" y="31897"/>
                    </a:cubicBezTo>
                    <a:cubicBezTo>
                      <a:pt x="28847" y="31897"/>
                      <a:pt x="29330" y="31855"/>
                      <a:pt x="29809" y="31768"/>
                    </a:cubicBezTo>
                    <a:cubicBezTo>
                      <a:pt x="31108" y="31524"/>
                      <a:pt x="32327" y="30965"/>
                      <a:pt x="33484" y="30326"/>
                    </a:cubicBezTo>
                    <a:cubicBezTo>
                      <a:pt x="35942" y="28955"/>
                      <a:pt x="38318" y="27066"/>
                      <a:pt x="41222" y="26792"/>
                    </a:cubicBezTo>
                    <a:cubicBezTo>
                      <a:pt x="41420" y="26775"/>
                      <a:pt x="41617" y="26765"/>
                      <a:pt x="41813" y="26765"/>
                    </a:cubicBezTo>
                    <a:cubicBezTo>
                      <a:pt x="42876" y="26765"/>
                      <a:pt x="43903" y="27032"/>
                      <a:pt x="44787" y="27675"/>
                    </a:cubicBezTo>
                    <a:cubicBezTo>
                      <a:pt x="45680" y="28336"/>
                      <a:pt x="46401" y="29310"/>
                      <a:pt x="46564" y="30417"/>
                    </a:cubicBezTo>
                    <a:cubicBezTo>
                      <a:pt x="46655" y="30955"/>
                      <a:pt x="46584" y="31504"/>
                      <a:pt x="46381" y="32011"/>
                    </a:cubicBezTo>
                    <a:cubicBezTo>
                      <a:pt x="46369" y="32034"/>
                      <a:pt x="46383" y="32047"/>
                      <a:pt x="46402" y="32047"/>
                    </a:cubicBezTo>
                    <a:cubicBezTo>
                      <a:pt x="46416" y="32047"/>
                      <a:pt x="46433" y="32039"/>
                      <a:pt x="46442" y="32021"/>
                    </a:cubicBezTo>
                    <a:cubicBezTo>
                      <a:pt x="47274" y="29990"/>
                      <a:pt x="45680" y="27838"/>
                      <a:pt x="43832" y="27066"/>
                    </a:cubicBezTo>
                    <a:cubicBezTo>
                      <a:pt x="43212" y="26801"/>
                      <a:pt x="42543" y="26691"/>
                      <a:pt x="41870" y="26691"/>
                    </a:cubicBezTo>
                    <a:cubicBezTo>
                      <a:pt x="41253" y="26691"/>
                      <a:pt x="40632" y="26783"/>
                      <a:pt x="40044" y="26934"/>
                    </a:cubicBezTo>
                    <a:cubicBezTo>
                      <a:pt x="38654" y="27279"/>
                      <a:pt x="37354" y="27939"/>
                      <a:pt x="36125" y="28660"/>
                    </a:cubicBezTo>
                    <a:cubicBezTo>
                      <a:pt x="33789" y="30051"/>
                      <a:pt x="31423" y="31757"/>
                      <a:pt x="28590" y="31829"/>
                    </a:cubicBezTo>
                    <a:cubicBezTo>
                      <a:pt x="28515" y="31831"/>
                      <a:pt x="28440" y="31832"/>
                      <a:pt x="28365" y="31832"/>
                    </a:cubicBezTo>
                    <a:cubicBezTo>
                      <a:pt x="25948" y="31832"/>
                      <a:pt x="23631" y="30733"/>
                      <a:pt x="21868" y="29128"/>
                    </a:cubicBezTo>
                    <a:cubicBezTo>
                      <a:pt x="19888" y="27320"/>
                      <a:pt x="18679" y="24872"/>
                      <a:pt x="18090" y="22273"/>
                    </a:cubicBezTo>
                    <a:cubicBezTo>
                      <a:pt x="17471" y="19521"/>
                      <a:pt x="17542" y="16658"/>
                      <a:pt x="17907" y="13875"/>
                    </a:cubicBezTo>
                    <a:cubicBezTo>
                      <a:pt x="18273" y="11022"/>
                      <a:pt x="18872" y="8077"/>
                      <a:pt x="18110" y="5233"/>
                    </a:cubicBezTo>
                    <a:cubicBezTo>
                      <a:pt x="17796" y="4086"/>
                      <a:pt x="17278" y="2979"/>
                      <a:pt x="16476" y="2085"/>
                    </a:cubicBezTo>
                    <a:cubicBezTo>
                      <a:pt x="15704" y="1223"/>
                      <a:pt x="14699" y="613"/>
                      <a:pt x="13592" y="289"/>
                    </a:cubicBezTo>
                    <a:cubicBezTo>
                      <a:pt x="12909" y="92"/>
                      <a:pt x="12202" y="1"/>
                      <a:pt x="1149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1" name="Google Shape;61;p4"/>
              <p:cNvSpPr/>
              <p:nvPr/>
            </p:nvSpPr>
            <p:spPr>
              <a:xfrm rot="602346">
                <a:off x="-1748673" y="566490"/>
                <a:ext cx="6301923" cy="4272111"/>
              </a:xfrm>
              <a:custGeom>
                <a:avLst/>
                <a:gdLst/>
                <a:ahLst/>
                <a:cxnLst/>
                <a:rect l="l" t="t" r="r" b="b"/>
                <a:pathLst>
                  <a:path w="47275" h="32048" extrusionOk="0">
                    <a:moveTo>
                      <a:pt x="11491" y="1"/>
                    </a:moveTo>
                    <a:cubicBezTo>
                      <a:pt x="9887" y="1"/>
                      <a:pt x="8266" y="466"/>
                      <a:pt x="6879" y="1233"/>
                    </a:cubicBezTo>
                    <a:cubicBezTo>
                      <a:pt x="4575" y="2523"/>
                      <a:pt x="2797" y="4543"/>
                      <a:pt x="1203" y="6614"/>
                    </a:cubicBezTo>
                    <a:cubicBezTo>
                      <a:pt x="807" y="7133"/>
                      <a:pt x="411" y="7661"/>
                      <a:pt x="15" y="8189"/>
                    </a:cubicBezTo>
                    <a:cubicBezTo>
                      <a:pt x="1" y="8210"/>
                      <a:pt x="27" y="8232"/>
                      <a:pt x="51" y="8232"/>
                    </a:cubicBezTo>
                    <a:cubicBezTo>
                      <a:pt x="60" y="8232"/>
                      <a:pt x="70" y="8228"/>
                      <a:pt x="76" y="8219"/>
                    </a:cubicBezTo>
                    <a:cubicBezTo>
                      <a:pt x="1660" y="6086"/>
                      <a:pt x="3275" y="3924"/>
                      <a:pt x="5397" y="2299"/>
                    </a:cubicBezTo>
                    <a:cubicBezTo>
                      <a:pt x="7152" y="955"/>
                      <a:pt x="9277" y="73"/>
                      <a:pt x="11491" y="73"/>
                    </a:cubicBezTo>
                    <a:cubicBezTo>
                      <a:pt x="11737" y="73"/>
                      <a:pt x="11984" y="83"/>
                      <a:pt x="12231" y="106"/>
                    </a:cubicBezTo>
                    <a:cubicBezTo>
                      <a:pt x="13409" y="217"/>
                      <a:pt x="14556" y="593"/>
                      <a:pt x="15511" y="1293"/>
                    </a:cubicBezTo>
                    <a:cubicBezTo>
                      <a:pt x="16537" y="2045"/>
                      <a:pt x="17268" y="3121"/>
                      <a:pt x="17725" y="4289"/>
                    </a:cubicBezTo>
                    <a:cubicBezTo>
                      <a:pt x="18781" y="6991"/>
                      <a:pt x="18395" y="9915"/>
                      <a:pt x="17999" y="12697"/>
                    </a:cubicBezTo>
                    <a:cubicBezTo>
                      <a:pt x="17613" y="15419"/>
                      <a:pt x="17379" y="18150"/>
                      <a:pt x="17776" y="20892"/>
                    </a:cubicBezTo>
                    <a:cubicBezTo>
                      <a:pt x="18131" y="23421"/>
                      <a:pt x="19015" y="25928"/>
                      <a:pt x="20639" y="27919"/>
                    </a:cubicBezTo>
                    <a:cubicBezTo>
                      <a:pt x="22111" y="29726"/>
                      <a:pt x="24153" y="31138"/>
                      <a:pt x="26437" y="31676"/>
                    </a:cubicBezTo>
                    <a:cubicBezTo>
                      <a:pt x="27071" y="31821"/>
                      <a:pt x="27717" y="31897"/>
                      <a:pt x="28363" y="31897"/>
                    </a:cubicBezTo>
                    <a:cubicBezTo>
                      <a:pt x="28847" y="31897"/>
                      <a:pt x="29330" y="31855"/>
                      <a:pt x="29809" y="31768"/>
                    </a:cubicBezTo>
                    <a:cubicBezTo>
                      <a:pt x="31108" y="31524"/>
                      <a:pt x="32327" y="30965"/>
                      <a:pt x="33484" y="30326"/>
                    </a:cubicBezTo>
                    <a:cubicBezTo>
                      <a:pt x="35942" y="28955"/>
                      <a:pt x="38318" y="27066"/>
                      <a:pt x="41222" y="26792"/>
                    </a:cubicBezTo>
                    <a:cubicBezTo>
                      <a:pt x="41420" y="26775"/>
                      <a:pt x="41617" y="26765"/>
                      <a:pt x="41813" y="26765"/>
                    </a:cubicBezTo>
                    <a:cubicBezTo>
                      <a:pt x="42876" y="26765"/>
                      <a:pt x="43903" y="27032"/>
                      <a:pt x="44787" y="27675"/>
                    </a:cubicBezTo>
                    <a:cubicBezTo>
                      <a:pt x="45680" y="28336"/>
                      <a:pt x="46401" y="29310"/>
                      <a:pt x="46564" y="30417"/>
                    </a:cubicBezTo>
                    <a:cubicBezTo>
                      <a:pt x="46655" y="30955"/>
                      <a:pt x="46584" y="31504"/>
                      <a:pt x="46381" y="32011"/>
                    </a:cubicBezTo>
                    <a:cubicBezTo>
                      <a:pt x="46369" y="32034"/>
                      <a:pt x="46383" y="32047"/>
                      <a:pt x="46402" y="32047"/>
                    </a:cubicBezTo>
                    <a:cubicBezTo>
                      <a:pt x="46416" y="32047"/>
                      <a:pt x="46433" y="32039"/>
                      <a:pt x="46442" y="32021"/>
                    </a:cubicBezTo>
                    <a:cubicBezTo>
                      <a:pt x="47274" y="29990"/>
                      <a:pt x="45680" y="27838"/>
                      <a:pt x="43832" y="27066"/>
                    </a:cubicBezTo>
                    <a:cubicBezTo>
                      <a:pt x="43212" y="26801"/>
                      <a:pt x="42543" y="26691"/>
                      <a:pt x="41870" y="26691"/>
                    </a:cubicBezTo>
                    <a:cubicBezTo>
                      <a:pt x="41253" y="26691"/>
                      <a:pt x="40632" y="26783"/>
                      <a:pt x="40044" y="26934"/>
                    </a:cubicBezTo>
                    <a:cubicBezTo>
                      <a:pt x="38654" y="27279"/>
                      <a:pt x="37354" y="27939"/>
                      <a:pt x="36125" y="28660"/>
                    </a:cubicBezTo>
                    <a:cubicBezTo>
                      <a:pt x="33789" y="30051"/>
                      <a:pt x="31423" y="31757"/>
                      <a:pt x="28590" y="31829"/>
                    </a:cubicBezTo>
                    <a:cubicBezTo>
                      <a:pt x="28515" y="31831"/>
                      <a:pt x="28440" y="31832"/>
                      <a:pt x="28365" y="31832"/>
                    </a:cubicBezTo>
                    <a:cubicBezTo>
                      <a:pt x="25948" y="31832"/>
                      <a:pt x="23631" y="30733"/>
                      <a:pt x="21868" y="29128"/>
                    </a:cubicBezTo>
                    <a:cubicBezTo>
                      <a:pt x="19888" y="27320"/>
                      <a:pt x="18679" y="24872"/>
                      <a:pt x="18090" y="22273"/>
                    </a:cubicBezTo>
                    <a:cubicBezTo>
                      <a:pt x="17471" y="19521"/>
                      <a:pt x="17542" y="16658"/>
                      <a:pt x="17907" y="13875"/>
                    </a:cubicBezTo>
                    <a:cubicBezTo>
                      <a:pt x="18273" y="11022"/>
                      <a:pt x="18872" y="8077"/>
                      <a:pt x="18110" y="5233"/>
                    </a:cubicBezTo>
                    <a:cubicBezTo>
                      <a:pt x="17796" y="4086"/>
                      <a:pt x="17278" y="2979"/>
                      <a:pt x="16476" y="2085"/>
                    </a:cubicBezTo>
                    <a:cubicBezTo>
                      <a:pt x="15704" y="1223"/>
                      <a:pt x="14699" y="613"/>
                      <a:pt x="13592" y="289"/>
                    </a:cubicBezTo>
                    <a:cubicBezTo>
                      <a:pt x="12909" y="92"/>
                      <a:pt x="12202" y="1"/>
                      <a:pt x="1149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2" name="Google Shape;62;p4"/>
              <p:cNvSpPr/>
              <p:nvPr/>
            </p:nvSpPr>
            <p:spPr>
              <a:xfrm rot="-3790987">
                <a:off x="2549219" y="722852"/>
                <a:ext cx="3661649" cy="3894065"/>
              </a:xfrm>
              <a:custGeom>
                <a:avLst/>
                <a:gdLst/>
                <a:ahLst/>
                <a:cxnLst/>
                <a:rect l="l" t="t" r="r" b="b"/>
                <a:pathLst>
                  <a:path w="37197" h="39558" extrusionOk="0">
                    <a:moveTo>
                      <a:pt x="8059" y="63"/>
                    </a:moveTo>
                    <a:cubicBezTo>
                      <a:pt x="8465" y="63"/>
                      <a:pt x="8871" y="115"/>
                      <a:pt x="9271" y="227"/>
                    </a:cubicBezTo>
                    <a:cubicBezTo>
                      <a:pt x="9993" y="430"/>
                      <a:pt x="10612" y="867"/>
                      <a:pt x="11221" y="1303"/>
                    </a:cubicBezTo>
                    <a:cubicBezTo>
                      <a:pt x="12003" y="1872"/>
                      <a:pt x="12683" y="2562"/>
                      <a:pt x="13232" y="3375"/>
                    </a:cubicBezTo>
                    <a:cubicBezTo>
                      <a:pt x="13709" y="4086"/>
                      <a:pt x="14075" y="4868"/>
                      <a:pt x="14430" y="5640"/>
                    </a:cubicBezTo>
                    <a:cubicBezTo>
                      <a:pt x="15232" y="7396"/>
                      <a:pt x="16136" y="9112"/>
                      <a:pt x="17334" y="10645"/>
                    </a:cubicBezTo>
                    <a:cubicBezTo>
                      <a:pt x="17934" y="11417"/>
                      <a:pt x="18654" y="12118"/>
                      <a:pt x="19518" y="12585"/>
                    </a:cubicBezTo>
                    <a:cubicBezTo>
                      <a:pt x="20380" y="13052"/>
                      <a:pt x="21355" y="13276"/>
                      <a:pt x="22330" y="13357"/>
                    </a:cubicBezTo>
                    <a:cubicBezTo>
                      <a:pt x="22751" y="13391"/>
                      <a:pt x="23173" y="13403"/>
                      <a:pt x="23596" y="13403"/>
                    </a:cubicBezTo>
                    <a:cubicBezTo>
                      <a:pt x="24525" y="13403"/>
                      <a:pt x="25460" y="13346"/>
                      <a:pt x="26392" y="13346"/>
                    </a:cubicBezTo>
                    <a:cubicBezTo>
                      <a:pt x="27167" y="13346"/>
                      <a:pt x="27940" y="13386"/>
                      <a:pt x="28707" y="13529"/>
                    </a:cubicBezTo>
                    <a:cubicBezTo>
                      <a:pt x="32252" y="14200"/>
                      <a:pt x="35044" y="17063"/>
                      <a:pt x="36273" y="20364"/>
                    </a:cubicBezTo>
                    <a:cubicBezTo>
                      <a:pt x="36923" y="22079"/>
                      <a:pt x="37135" y="23918"/>
                      <a:pt x="36912" y="25746"/>
                    </a:cubicBezTo>
                    <a:cubicBezTo>
                      <a:pt x="36668" y="27644"/>
                      <a:pt x="35988" y="29462"/>
                      <a:pt x="35003" y="31097"/>
                    </a:cubicBezTo>
                    <a:cubicBezTo>
                      <a:pt x="32942" y="34529"/>
                      <a:pt x="29621" y="37068"/>
                      <a:pt x="25864" y="38388"/>
                    </a:cubicBezTo>
                    <a:cubicBezTo>
                      <a:pt x="23789" y="39119"/>
                      <a:pt x="21584" y="39491"/>
                      <a:pt x="19379" y="39491"/>
                    </a:cubicBezTo>
                    <a:cubicBezTo>
                      <a:pt x="17387" y="39491"/>
                      <a:pt x="15394" y="39187"/>
                      <a:pt x="13496" y="38571"/>
                    </a:cubicBezTo>
                    <a:cubicBezTo>
                      <a:pt x="9851" y="37383"/>
                      <a:pt x="6611" y="35027"/>
                      <a:pt x="4275" y="31990"/>
                    </a:cubicBezTo>
                    <a:cubicBezTo>
                      <a:pt x="3118" y="30487"/>
                      <a:pt x="2183" y="28822"/>
                      <a:pt x="1524" y="27055"/>
                    </a:cubicBezTo>
                    <a:cubicBezTo>
                      <a:pt x="721" y="24882"/>
                      <a:pt x="315" y="22577"/>
                      <a:pt x="183" y="20262"/>
                    </a:cubicBezTo>
                    <a:cubicBezTo>
                      <a:pt x="41" y="17967"/>
                      <a:pt x="163" y="15672"/>
                      <a:pt x="376" y="13387"/>
                    </a:cubicBezTo>
                    <a:cubicBezTo>
                      <a:pt x="477" y="12240"/>
                      <a:pt x="610" y="11113"/>
                      <a:pt x="752" y="9975"/>
                    </a:cubicBezTo>
                    <a:cubicBezTo>
                      <a:pt x="884" y="8919"/>
                      <a:pt x="1036" y="7863"/>
                      <a:pt x="1290" y="6827"/>
                    </a:cubicBezTo>
                    <a:cubicBezTo>
                      <a:pt x="1768" y="4857"/>
                      <a:pt x="2610" y="2867"/>
                      <a:pt x="4205" y="1557"/>
                    </a:cubicBezTo>
                    <a:cubicBezTo>
                      <a:pt x="5275" y="676"/>
                      <a:pt x="6662" y="63"/>
                      <a:pt x="8059" y="63"/>
                    </a:cubicBezTo>
                    <a:close/>
                    <a:moveTo>
                      <a:pt x="8072" y="0"/>
                    </a:moveTo>
                    <a:cubicBezTo>
                      <a:pt x="7618" y="0"/>
                      <a:pt x="7163" y="62"/>
                      <a:pt x="6723" y="176"/>
                    </a:cubicBezTo>
                    <a:cubicBezTo>
                      <a:pt x="4925" y="644"/>
                      <a:pt x="3433" y="1892"/>
                      <a:pt x="2499" y="3487"/>
                    </a:cubicBezTo>
                    <a:cubicBezTo>
                      <a:pt x="1432" y="5324"/>
                      <a:pt x="1016" y="7447"/>
                      <a:pt x="741" y="9528"/>
                    </a:cubicBezTo>
                    <a:cubicBezTo>
                      <a:pt x="427" y="11834"/>
                      <a:pt x="183" y="14159"/>
                      <a:pt x="92" y="16485"/>
                    </a:cubicBezTo>
                    <a:cubicBezTo>
                      <a:pt x="1" y="18810"/>
                      <a:pt x="71" y="21156"/>
                      <a:pt x="488" y="23451"/>
                    </a:cubicBezTo>
                    <a:cubicBezTo>
                      <a:pt x="863" y="25543"/>
                      <a:pt x="1524" y="27583"/>
                      <a:pt x="2539" y="29452"/>
                    </a:cubicBezTo>
                    <a:cubicBezTo>
                      <a:pt x="3453" y="31137"/>
                      <a:pt x="4621" y="32681"/>
                      <a:pt x="5981" y="34032"/>
                    </a:cubicBezTo>
                    <a:cubicBezTo>
                      <a:pt x="7342" y="35372"/>
                      <a:pt x="8896" y="36510"/>
                      <a:pt x="10582" y="37403"/>
                    </a:cubicBezTo>
                    <a:cubicBezTo>
                      <a:pt x="12369" y="38347"/>
                      <a:pt x="14298" y="38987"/>
                      <a:pt x="16298" y="39312"/>
                    </a:cubicBezTo>
                    <a:cubicBezTo>
                      <a:pt x="17316" y="39476"/>
                      <a:pt x="18346" y="39557"/>
                      <a:pt x="19377" y="39557"/>
                    </a:cubicBezTo>
                    <a:cubicBezTo>
                      <a:pt x="20453" y="39557"/>
                      <a:pt x="21530" y="39468"/>
                      <a:pt x="22594" y="39292"/>
                    </a:cubicBezTo>
                    <a:cubicBezTo>
                      <a:pt x="24676" y="38947"/>
                      <a:pt x="26707" y="38266"/>
                      <a:pt x="28576" y="37261"/>
                    </a:cubicBezTo>
                    <a:cubicBezTo>
                      <a:pt x="30291" y="36337"/>
                      <a:pt x="31855" y="35118"/>
                      <a:pt x="33165" y="33676"/>
                    </a:cubicBezTo>
                    <a:cubicBezTo>
                      <a:pt x="34455" y="32254"/>
                      <a:pt x="35511" y="30620"/>
                      <a:pt x="36201" y="28822"/>
                    </a:cubicBezTo>
                    <a:cubicBezTo>
                      <a:pt x="36871" y="27076"/>
                      <a:pt x="37196" y="25166"/>
                      <a:pt x="37024" y="23298"/>
                    </a:cubicBezTo>
                    <a:cubicBezTo>
                      <a:pt x="36862" y="21511"/>
                      <a:pt x="36252" y="19764"/>
                      <a:pt x="35308" y="18241"/>
                    </a:cubicBezTo>
                    <a:cubicBezTo>
                      <a:pt x="34384" y="16749"/>
                      <a:pt x="33125" y="15449"/>
                      <a:pt x="31611" y="14555"/>
                    </a:cubicBezTo>
                    <a:cubicBezTo>
                      <a:pt x="30850" y="14118"/>
                      <a:pt x="30038" y="13773"/>
                      <a:pt x="29185" y="13560"/>
                    </a:cubicBezTo>
                    <a:cubicBezTo>
                      <a:pt x="28283" y="13344"/>
                      <a:pt x="27356" y="13284"/>
                      <a:pt x="26434" y="13284"/>
                    </a:cubicBezTo>
                    <a:cubicBezTo>
                      <a:pt x="26359" y="13284"/>
                      <a:pt x="26284" y="13285"/>
                      <a:pt x="26209" y="13286"/>
                    </a:cubicBezTo>
                    <a:cubicBezTo>
                      <a:pt x="25356" y="13290"/>
                      <a:pt x="24474" y="13342"/>
                      <a:pt x="23596" y="13342"/>
                    </a:cubicBezTo>
                    <a:cubicBezTo>
                      <a:pt x="22268" y="13342"/>
                      <a:pt x="20949" y="13222"/>
                      <a:pt x="19751" y="12636"/>
                    </a:cubicBezTo>
                    <a:cubicBezTo>
                      <a:pt x="18817" y="12179"/>
                      <a:pt x="18055" y="11448"/>
                      <a:pt x="17415" y="10645"/>
                    </a:cubicBezTo>
                    <a:cubicBezTo>
                      <a:pt x="16756" y="9813"/>
                      <a:pt x="16187" y="8909"/>
                      <a:pt x="15669" y="7995"/>
                    </a:cubicBezTo>
                    <a:cubicBezTo>
                      <a:pt x="14765" y="6411"/>
                      <a:pt x="14206" y="4634"/>
                      <a:pt x="13150" y="3151"/>
                    </a:cubicBezTo>
                    <a:cubicBezTo>
                      <a:pt x="12633" y="2410"/>
                      <a:pt x="11983" y="1781"/>
                      <a:pt x="11252" y="1242"/>
                    </a:cubicBezTo>
                    <a:cubicBezTo>
                      <a:pt x="10622" y="795"/>
                      <a:pt x="9993" y="349"/>
                      <a:pt x="9241" y="146"/>
                    </a:cubicBezTo>
                    <a:cubicBezTo>
                      <a:pt x="8859" y="47"/>
                      <a:pt x="8466" y="0"/>
                      <a:pt x="807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3" name="Google Shape;63;p4"/>
              <p:cNvSpPr/>
              <p:nvPr/>
            </p:nvSpPr>
            <p:spPr>
              <a:xfrm rot="-565460" flipH="1">
                <a:off x="4004977" y="960008"/>
                <a:ext cx="5920740" cy="4013705"/>
              </a:xfrm>
              <a:custGeom>
                <a:avLst/>
                <a:gdLst/>
                <a:ahLst/>
                <a:cxnLst/>
                <a:rect l="l" t="t" r="r" b="b"/>
                <a:pathLst>
                  <a:path w="47275" h="32048" extrusionOk="0">
                    <a:moveTo>
                      <a:pt x="11491" y="1"/>
                    </a:moveTo>
                    <a:cubicBezTo>
                      <a:pt x="9887" y="1"/>
                      <a:pt x="8266" y="466"/>
                      <a:pt x="6879" y="1233"/>
                    </a:cubicBezTo>
                    <a:cubicBezTo>
                      <a:pt x="4575" y="2523"/>
                      <a:pt x="2797" y="4543"/>
                      <a:pt x="1203" y="6614"/>
                    </a:cubicBezTo>
                    <a:cubicBezTo>
                      <a:pt x="807" y="7133"/>
                      <a:pt x="411" y="7661"/>
                      <a:pt x="15" y="8189"/>
                    </a:cubicBezTo>
                    <a:cubicBezTo>
                      <a:pt x="1" y="8210"/>
                      <a:pt x="27" y="8232"/>
                      <a:pt x="51" y="8232"/>
                    </a:cubicBezTo>
                    <a:cubicBezTo>
                      <a:pt x="60" y="8232"/>
                      <a:pt x="70" y="8228"/>
                      <a:pt x="76" y="8219"/>
                    </a:cubicBezTo>
                    <a:cubicBezTo>
                      <a:pt x="1660" y="6086"/>
                      <a:pt x="3275" y="3924"/>
                      <a:pt x="5397" y="2299"/>
                    </a:cubicBezTo>
                    <a:cubicBezTo>
                      <a:pt x="7152" y="955"/>
                      <a:pt x="9277" y="73"/>
                      <a:pt x="11491" y="73"/>
                    </a:cubicBezTo>
                    <a:cubicBezTo>
                      <a:pt x="11737" y="73"/>
                      <a:pt x="11984" y="83"/>
                      <a:pt x="12231" y="106"/>
                    </a:cubicBezTo>
                    <a:cubicBezTo>
                      <a:pt x="13409" y="217"/>
                      <a:pt x="14556" y="593"/>
                      <a:pt x="15511" y="1293"/>
                    </a:cubicBezTo>
                    <a:cubicBezTo>
                      <a:pt x="16537" y="2045"/>
                      <a:pt x="17268" y="3121"/>
                      <a:pt x="17725" y="4289"/>
                    </a:cubicBezTo>
                    <a:cubicBezTo>
                      <a:pt x="18781" y="6991"/>
                      <a:pt x="18395" y="9915"/>
                      <a:pt x="17999" y="12697"/>
                    </a:cubicBezTo>
                    <a:cubicBezTo>
                      <a:pt x="17613" y="15419"/>
                      <a:pt x="17379" y="18150"/>
                      <a:pt x="17776" y="20892"/>
                    </a:cubicBezTo>
                    <a:cubicBezTo>
                      <a:pt x="18131" y="23421"/>
                      <a:pt x="19015" y="25928"/>
                      <a:pt x="20639" y="27919"/>
                    </a:cubicBezTo>
                    <a:cubicBezTo>
                      <a:pt x="22111" y="29726"/>
                      <a:pt x="24153" y="31138"/>
                      <a:pt x="26437" y="31676"/>
                    </a:cubicBezTo>
                    <a:cubicBezTo>
                      <a:pt x="27071" y="31821"/>
                      <a:pt x="27717" y="31897"/>
                      <a:pt x="28363" y="31897"/>
                    </a:cubicBezTo>
                    <a:cubicBezTo>
                      <a:pt x="28847" y="31897"/>
                      <a:pt x="29330" y="31855"/>
                      <a:pt x="29809" y="31768"/>
                    </a:cubicBezTo>
                    <a:cubicBezTo>
                      <a:pt x="31108" y="31524"/>
                      <a:pt x="32327" y="30965"/>
                      <a:pt x="33484" y="30326"/>
                    </a:cubicBezTo>
                    <a:cubicBezTo>
                      <a:pt x="35942" y="28955"/>
                      <a:pt x="38318" y="27066"/>
                      <a:pt x="41222" y="26792"/>
                    </a:cubicBezTo>
                    <a:cubicBezTo>
                      <a:pt x="41420" y="26775"/>
                      <a:pt x="41617" y="26765"/>
                      <a:pt x="41813" y="26765"/>
                    </a:cubicBezTo>
                    <a:cubicBezTo>
                      <a:pt x="42876" y="26765"/>
                      <a:pt x="43903" y="27032"/>
                      <a:pt x="44787" y="27675"/>
                    </a:cubicBezTo>
                    <a:cubicBezTo>
                      <a:pt x="45680" y="28336"/>
                      <a:pt x="46401" y="29310"/>
                      <a:pt x="46564" y="30417"/>
                    </a:cubicBezTo>
                    <a:cubicBezTo>
                      <a:pt x="46655" y="30955"/>
                      <a:pt x="46584" y="31504"/>
                      <a:pt x="46381" y="32011"/>
                    </a:cubicBezTo>
                    <a:cubicBezTo>
                      <a:pt x="46369" y="32034"/>
                      <a:pt x="46383" y="32047"/>
                      <a:pt x="46402" y="32047"/>
                    </a:cubicBezTo>
                    <a:cubicBezTo>
                      <a:pt x="46416" y="32047"/>
                      <a:pt x="46433" y="32039"/>
                      <a:pt x="46442" y="32021"/>
                    </a:cubicBezTo>
                    <a:cubicBezTo>
                      <a:pt x="47274" y="29990"/>
                      <a:pt x="45680" y="27838"/>
                      <a:pt x="43832" y="27066"/>
                    </a:cubicBezTo>
                    <a:cubicBezTo>
                      <a:pt x="43212" y="26801"/>
                      <a:pt x="42543" y="26691"/>
                      <a:pt x="41870" y="26691"/>
                    </a:cubicBezTo>
                    <a:cubicBezTo>
                      <a:pt x="41253" y="26691"/>
                      <a:pt x="40632" y="26783"/>
                      <a:pt x="40044" y="26934"/>
                    </a:cubicBezTo>
                    <a:cubicBezTo>
                      <a:pt x="38654" y="27279"/>
                      <a:pt x="37354" y="27939"/>
                      <a:pt x="36125" y="28660"/>
                    </a:cubicBezTo>
                    <a:cubicBezTo>
                      <a:pt x="33789" y="30051"/>
                      <a:pt x="31423" y="31757"/>
                      <a:pt x="28590" y="31829"/>
                    </a:cubicBezTo>
                    <a:cubicBezTo>
                      <a:pt x="28515" y="31831"/>
                      <a:pt x="28440" y="31832"/>
                      <a:pt x="28365" y="31832"/>
                    </a:cubicBezTo>
                    <a:cubicBezTo>
                      <a:pt x="25948" y="31832"/>
                      <a:pt x="23631" y="30733"/>
                      <a:pt x="21868" y="29128"/>
                    </a:cubicBezTo>
                    <a:cubicBezTo>
                      <a:pt x="19888" y="27320"/>
                      <a:pt x="18679" y="24872"/>
                      <a:pt x="18090" y="22273"/>
                    </a:cubicBezTo>
                    <a:cubicBezTo>
                      <a:pt x="17471" y="19521"/>
                      <a:pt x="17542" y="16658"/>
                      <a:pt x="17907" y="13875"/>
                    </a:cubicBezTo>
                    <a:cubicBezTo>
                      <a:pt x="18273" y="11022"/>
                      <a:pt x="18872" y="8077"/>
                      <a:pt x="18110" y="5233"/>
                    </a:cubicBezTo>
                    <a:cubicBezTo>
                      <a:pt x="17796" y="4086"/>
                      <a:pt x="17278" y="2979"/>
                      <a:pt x="16476" y="2085"/>
                    </a:cubicBezTo>
                    <a:cubicBezTo>
                      <a:pt x="15704" y="1223"/>
                      <a:pt x="14699" y="613"/>
                      <a:pt x="13592" y="289"/>
                    </a:cubicBezTo>
                    <a:cubicBezTo>
                      <a:pt x="12909" y="92"/>
                      <a:pt x="12202" y="1"/>
                      <a:pt x="1149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4" name="Google Shape;64;p4"/>
              <p:cNvSpPr/>
              <p:nvPr/>
            </p:nvSpPr>
            <p:spPr>
              <a:xfrm rot="-2190436">
                <a:off x="6767466" y="2203417"/>
                <a:ext cx="3389217" cy="2184986"/>
              </a:xfrm>
              <a:custGeom>
                <a:avLst/>
                <a:gdLst/>
                <a:ahLst/>
                <a:cxnLst/>
                <a:rect l="l" t="t" r="r" b="b"/>
                <a:pathLst>
                  <a:path w="68641" h="44252" extrusionOk="0">
                    <a:moveTo>
                      <a:pt x="67677" y="0"/>
                    </a:moveTo>
                    <a:cubicBezTo>
                      <a:pt x="65155" y="0"/>
                      <a:pt x="62741" y="1012"/>
                      <a:pt x="60731" y="2524"/>
                    </a:cubicBezTo>
                    <a:cubicBezTo>
                      <a:pt x="58294" y="4352"/>
                      <a:pt x="56516" y="6829"/>
                      <a:pt x="55074" y="9480"/>
                    </a:cubicBezTo>
                    <a:cubicBezTo>
                      <a:pt x="52160" y="14852"/>
                      <a:pt x="50383" y="21107"/>
                      <a:pt x="45621" y="25240"/>
                    </a:cubicBezTo>
                    <a:cubicBezTo>
                      <a:pt x="44504" y="26215"/>
                      <a:pt x="43245" y="27027"/>
                      <a:pt x="41864" y="27576"/>
                    </a:cubicBezTo>
                    <a:cubicBezTo>
                      <a:pt x="40310" y="28185"/>
                      <a:pt x="38644" y="28459"/>
                      <a:pt x="36979" y="28499"/>
                    </a:cubicBezTo>
                    <a:cubicBezTo>
                      <a:pt x="36764" y="28506"/>
                      <a:pt x="36550" y="28509"/>
                      <a:pt x="36335" y="28509"/>
                    </a:cubicBezTo>
                    <a:cubicBezTo>
                      <a:pt x="33195" y="28509"/>
                      <a:pt x="30095" y="27846"/>
                      <a:pt x="26977" y="27504"/>
                    </a:cubicBezTo>
                    <a:cubicBezTo>
                      <a:pt x="25877" y="27383"/>
                      <a:pt x="24780" y="27316"/>
                      <a:pt x="23686" y="27316"/>
                    </a:cubicBezTo>
                    <a:cubicBezTo>
                      <a:pt x="21954" y="27316"/>
                      <a:pt x="20230" y="27484"/>
                      <a:pt x="18518" y="27870"/>
                    </a:cubicBezTo>
                    <a:cubicBezTo>
                      <a:pt x="15918" y="28459"/>
                      <a:pt x="13420" y="29464"/>
                      <a:pt x="11125" y="30815"/>
                    </a:cubicBezTo>
                    <a:cubicBezTo>
                      <a:pt x="6576" y="33506"/>
                      <a:pt x="2799" y="37578"/>
                      <a:pt x="687" y="42442"/>
                    </a:cubicBezTo>
                    <a:cubicBezTo>
                      <a:pt x="433" y="43020"/>
                      <a:pt x="210" y="43609"/>
                      <a:pt x="7" y="44209"/>
                    </a:cubicBezTo>
                    <a:cubicBezTo>
                      <a:pt x="0" y="44234"/>
                      <a:pt x="21" y="44251"/>
                      <a:pt x="40" y="44251"/>
                    </a:cubicBezTo>
                    <a:cubicBezTo>
                      <a:pt x="52" y="44251"/>
                      <a:pt x="64" y="44245"/>
                      <a:pt x="68" y="44229"/>
                    </a:cubicBezTo>
                    <a:cubicBezTo>
                      <a:pt x="1824" y="39080"/>
                      <a:pt x="5398" y="34673"/>
                      <a:pt x="9897" y="31668"/>
                    </a:cubicBezTo>
                    <a:cubicBezTo>
                      <a:pt x="14007" y="28925"/>
                      <a:pt x="18839" y="27367"/>
                      <a:pt x="23767" y="27367"/>
                    </a:cubicBezTo>
                    <a:cubicBezTo>
                      <a:pt x="24257" y="27367"/>
                      <a:pt x="24749" y="27382"/>
                      <a:pt x="25240" y="27413"/>
                    </a:cubicBezTo>
                    <a:cubicBezTo>
                      <a:pt x="28866" y="27644"/>
                      <a:pt x="32681" y="28556"/>
                      <a:pt x="36366" y="28556"/>
                    </a:cubicBezTo>
                    <a:cubicBezTo>
                      <a:pt x="38998" y="28556"/>
                      <a:pt x="41563" y="28091"/>
                      <a:pt x="43945" y="26581"/>
                    </a:cubicBezTo>
                    <a:cubicBezTo>
                      <a:pt x="49053" y="23351"/>
                      <a:pt x="51308" y="17411"/>
                      <a:pt x="53785" y="12202"/>
                    </a:cubicBezTo>
                    <a:cubicBezTo>
                      <a:pt x="55126" y="9368"/>
                      <a:pt x="56638" y="6535"/>
                      <a:pt x="58852" y="4271"/>
                    </a:cubicBezTo>
                    <a:cubicBezTo>
                      <a:pt x="60893" y="2179"/>
                      <a:pt x="63543" y="493"/>
                      <a:pt x="66488" y="138"/>
                    </a:cubicBezTo>
                    <a:cubicBezTo>
                      <a:pt x="66861" y="89"/>
                      <a:pt x="67236" y="66"/>
                      <a:pt x="67611" y="66"/>
                    </a:cubicBezTo>
                    <a:cubicBezTo>
                      <a:pt x="67941" y="66"/>
                      <a:pt x="68272" y="84"/>
                      <a:pt x="68600" y="118"/>
                    </a:cubicBezTo>
                    <a:cubicBezTo>
                      <a:pt x="68641" y="118"/>
                      <a:pt x="68641" y="57"/>
                      <a:pt x="68600" y="46"/>
                    </a:cubicBezTo>
                    <a:cubicBezTo>
                      <a:pt x="68291" y="15"/>
                      <a:pt x="67983" y="0"/>
                      <a:pt x="676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5" name="Google Shape;65;p4"/>
              <p:cNvSpPr/>
              <p:nvPr/>
            </p:nvSpPr>
            <p:spPr>
              <a:xfrm rot="9272496">
                <a:off x="784504" y="-1103050"/>
                <a:ext cx="4382991" cy="2835046"/>
              </a:xfrm>
              <a:custGeom>
                <a:avLst/>
                <a:gdLst/>
                <a:ahLst/>
                <a:cxnLst/>
                <a:rect l="l" t="t" r="r" b="b"/>
                <a:pathLst>
                  <a:path w="85746" h="55463" extrusionOk="0">
                    <a:moveTo>
                      <a:pt x="48227" y="0"/>
                    </a:moveTo>
                    <a:cubicBezTo>
                      <a:pt x="47882" y="0"/>
                      <a:pt x="47535" y="9"/>
                      <a:pt x="47188" y="28"/>
                    </a:cubicBezTo>
                    <a:cubicBezTo>
                      <a:pt x="42599" y="282"/>
                      <a:pt x="38151" y="2018"/>
                      <a:pt x="34455" y="4719"/>
                    </a:cubicBezTo>
                    <a:cubicBezTo>
                      <a:pt x="30372" y="7705"/>
                      <a:pt x="27509" y="11899"/>
                      <a:pt x="24311" y="15737"/>
                    </a:cubicBezTo>
                    <a:cubicBezTo>
                      <a:pt x="21142" y="19545"/>
                      <a:pt x="17345" y="23231"/>
                      <a:pt x="12338" y="24338"/>
                    </a:cubicBezTo>
                    <a:cubicBezTo>
                      <a:pt x="11445" y="24532"/>
                      <a:pt x="10521" y="24639"/>
                      <a:pt x="9599" y="24639"/>
                    </a:cubicBezTo>
                    <a:cubicBezTo>
                      <a:pt x="8059" y="24639"/>
                      <a:pt x="6524" y="24340"/>
                      <a:pt x="5139" y="23647"/>
                    </a:cubicBezTo>
                    <a:cubicBezTo>
                      <a:pt x="3209" y="22693"/>
                      <a:pt x="1585" y="21027"/>
                      <a:pt x="793" y="19017"/>
                    </a:cubicBezTo>
                    <a:cubicBezTo>
                      <a:pt x="407" y="18052"/>
                      <a:pt x="244" y="17026"/>
                      <a:pt x="305" y="16001"/>
                    </a:cubicBezTo>
                    <a:cubicBezTo>
                      <a:pt x="305" y="15976"/>
                      <a:pt x="287" y="15963"/>
                      <a:pt x="269" y="15963"/>
                    </a:cubicBezTo>
                    <a:cubicBezTo>
                      <a:pt x="252" y="15963"/>
                      <a:pt x="234" y="15976"/>
                      <a:pt x="234" y="16001"/>
                    </a:cubicBezTo>
                    <a:cubicBezTo>
                      <a:pt x="1" y="20032"/>
                      <a:pt x="3291" y="23516"/>
                      <a:pt x="7078" y="24419"/>
                    </a:cubicBezTo>
                    <a:cubicBezTo>
                      <a:pt x="7930" y="24622"/>
                      <a:pt x="8785" y="24716"/>
                      <a:pt x="9633" y="24716"/>
                    </a:cubicBezTo>
                    <a:cubicBezTo>
                      <a:pt x="13412" y="24716"/>
                      <a:pt x="17069" y="22848"/>
                      <a:pt x="19913" y="20418"/>
                    </a:cubicBezTo>
                    <a:cubicBezTo>
                      <a:pt x="23762" y="17128"/>
                      <a:pt x="26514" y="12813"/>
                      <a:pt x="29875" y="9056"/>
                    </a:cubicBezTo>
                    <a:cubicBezTo>
                      <a:pt x="33125" y="5410"/>
                      <a:pt x="37095" y="2546"/>
                      <a:pt x="41786" y="1084"/>
                    </a:cubicBezTo>
                    <a:cubicBezTo>
                      <a:pt x="43888" y="429"/>
                      <a:pt x="46088" y="78"/>
                      <a:pt x="48282" y="78"/>
                    </a:cubicBezTo>
                    <a:cubicBezTo>
                      <a:pt x="50613" y="78"/>
                      <a:pt x="52937" y="475"/>
                      <a:pt x="55129" y="1327"/>
                    </a:cubicBezTo>
                    <a:cubicBezTo>
                      <a:pt x="59049" y="2851"/>
                      <a:pt x="62492" y="5704"/>
                      <a:pt x="64523" y="9401"/>
                    </a:cubicBezTo>
                    <a:cubicBezTo>
                      <a:pt x="65670" y="11513"/>
                      <a:pt x="66259" y="13818"/>
                      <a:pt x="66421" y="16204"/>
                    </a:cubicBezTo>
                    <a:cubicBezTo>
                      <a:pt x="66614" y="18926"/>
                      <a:pt x="66330" y="21657"/>
                      <a:pt x="66218" y="24378"/>
                    </a:cubicBezTo>
                    <a:cubicBezTo>
                      <a:pt x="66046" y="28420"/>
                      <a:pt x="66391" y="32807"/>
                      <a:pt x="68930" y="36148"/>
                    </a:cubicBezTo>
                    <a:cubicBezTo>
                      <a:pt x="70067" y="37640"/>
                      <a:pt x="71600" y="38727"/>
                      <a:pt x="73428" y="39215"/>
                    </a:cubicBezTo>
                    <a:cubicBezTo>
                      <a:pt x="74657" y="39549"/>
                      <a:pt x="75936" y="39651"/>
                      <a:pt x="77196" y="39895"/>
                    </a:cubicBezTo>
                    <a:cubicBezTo>
                      <a:pt x="78343" y="40118"/>
                      <a:pt x="79439" y="40494"/>
                      <a:pt x="80434" y="41113"/>
                    </a:cubicBezTo>
                    <a:cubicBezTo>
                      <a:pt x="82303" y="42261"/>
                      <a:pt x="83745" y="44099"/>
                      <a:pt x="84395" y="46190"/>
                    </a:cubicBezTo>
                    <a:cubicBezTo>
                      <a:pt x="85055" y="48354"/>
                      <a:pt x="84811" y="50750"/>
                      <a:pt x="83826" y="52771"/>
                    </a:cubicBezTo>
                    <a:cubicBezTo>
                      <a:pt x="83339" y="53766"/>
                      <a:pt x="82679" y="54659"/>
                      <a:pt x="81867" y="55411"/>
                    </a:cubicBezTo>
                    <a:cubicBezTo>
                      <a:pt x="81844" y="55434"/>
                      <a:pt x="81866" y="55462"/>
                      <a:pt x="81892" y="55462"/>
                    </a:cubicBezTo>
                    <a:cubicBezTo>
                      <a:pt x="81901" y="55462"/>
                      <a:pt x="81909" y="55459"/>
                      <a:pt x="81917" y="55451"/>
                    </a:cubicBezTo>
                    <a:cubicBezTo>
                      <a:pt x="84974" y="52598"/>
                      <a:pt x="85746" y="47826"/>
                      <a:pt x="83582" y="44220"/>
                    </a:cubicBezTo>
                    <a:cubicBezTo>
                      <a:pt x="82567" y="42514"/>
                      <a:pt x="80993" y="41133"/>
                      <a:pt x="79155" y="40382"/>
                    </a:cubicBezTo>
                    <a:cubicBezTo>
                      <a:pt x="76840" y="39448"/>
                      <a:pt x="74220" y="39702"/>
                      <a:pt x="71956" y="38605"/>
                    </a:cubicBezTo>
                    <a:cubicBezTo>
                      <a:pt x="68229" y="36787"/>
                      <a:pt x="66685" y="32380"/>
                      <a:pt x="66330" y="28512"/>
                    </a:cubicBezTo>
                    <a:cubicBezTo>
                      <a:pt x="65843" y="23313"/>
                      <a:pt x="67305" y="18032"/>
                      <a:pt x="65974" y="12894"/>
                    </a:cubicBezTo>
                    <a:cubicBezTo>
                      <a:pt x="64979" y="9004"/>
                      <a:pt x="62400" y="5653"/>
                      <a:pt x="59120" y="3379"/>
                    </a:cubicBezTo>
                    <a:cubicBezTo>
                      <a:pt x="55922" y="1150"/>
                      <a:pt x="52115" y="0"/>
                      <a:pt x="4822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sp>
        <p:nvSpPr>
          <p:cNvPr id="66" name="Google Shape;66;p4"/>
          <p:cNvSpPr txBox="1">
            <a:spLocks noGrp="1"/>
          </p:cNvSpPr>
          <p:nvPr>
            <p:ph type="title"/>
          </p:nvPr>
        </p:nvSpPr>
        <p:spPr>
          <a:xfrm>
            <a:off x="1952067" y="593367"/>
            <a:ext cx="8288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4"/>
          <p:cNvSpPr txBox="1">
            <a:spLocks noGrp="1"/>
          </p:cNvSpPr>
          <p:nvPr>
            <p:ph type="body" idx="1"/>
          </p:nvPr>
        </p:nvSpPr>
        <p:spPr>
          <a:xfrm>
            <a:off x="960000" y="1536633"/>
            <a:ext cx="102720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40256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1219170" lvl="1" indent="-440256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marL="1828754" lvl="2" indent="-440256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marL="2438339" lvl="3" indent="-440256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3047924" lvl="4" indent="-440256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marL="3657509" lvl="5" indent="-440256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marL="4267093" lvl="6" indent="-440256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marL="4876678" lvl="7" indent="-440256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marL="5486263" lvl="8" indent="-440256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cxnSp>
        <p:nvCxnSpPr>
          <p:cNvPr id="68" name="Google Shape;68;p4"/>
          <p:cNvCxnSpPr/>
          <p:nvPr/>
        </p:nvCxnSpPr>
        <p:spPr>
          <a:xfrm>
            <a:off x="11206400" y="1063723"/>
            <a:ext cx="9856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" name="Google Shape;69;p4"/>
          <p:cNvCxnSpPr/>
          <p:nvPr/>
        </p:nvCxnSpPr>
        <p:spPr>
          <a:xfrm>
            <a:off x="133" y="1063723"/>
            <a:ext cx="9856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" name="Google Shape;70;p4"/>
          <p:cNvCxnSpPr/>
          <p:nvPr/>
        </p:nvCxnSpPr>
        <p:spPr>
          <a:xfrm>
            <a:off x="955733" y="6473567"/>
            <a:ext cx="10261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12927914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5"/>
          <p:cNvSpPr txBox="1">
            <a:spLocks noGrp="1"/>
          </p:cNvSpPr>
          <p:nvPr>
            <p:ph type="title"/>
          </p:nvPr>
        </p:nvSpPr>
        <p:spPr>
          <a:xfrm>
            <a:off x="1952067" y="593367"/>
            <a:ext cx="8288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5"/>
          <p:cNvSpPr txBox="1">
            <a:spLocks noGrp="1"/>
          </p:cNvSpPr>
          <p:nvPr>
            <p:ph type="subTitle" idx="1"/>
          </p:nvPr>
        </p:nvSpPr>
        <p:spPr>
          <a:xfrm>
            <a:off x="1654684" y="3426943"/>
            <a:ext cx="3875200" cy="66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200"/>
              <a:buFont typeface="Blinker"/>
              <a:buNone/>
              <a:defRPr sz="2933" b="1">
                <a:solidFill>
                  <a:schemeClr val="dk2"/>
                </a:solidFill>
                <a:latin typeface="Blinker"/>
                <a:ea typeface="Blinker"/>
                <a:cs typeface="Blinker"/>
                <a:sym typeface="Blink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Font typeface="Blinker"/>
              <a:buNone/>
              <a:defRPr sz="2933" b="1">
                <a:latin typeface="Blinker"/>
                <a:ea typeface="Blinker"/>
                <a:cs typeface="Blinker"/>
                <a:sym typeface="Blink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200"/>
              <a:buFont typeface="Blinker"/>
              <a:buNone/>
              <a:defRPr sz="2933" b="1">
                <a:latin typeface="Blinker"/>
                <a:ea typeface="Blinker"/>
                <a:cs typeface="Blinker"/>
                <a:sym typeface="Blink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200"/>
              <a:buFont typeface="Blinker"/>
              <a:buNone/>
              <a:defRPr sz="2933" b="1">
                <a:latin typeface="Blinker"/>
                <a:ea typeface="Blinker"/>
                <a:cs typeface="Blinker"/>
                <a:sym typeface="Blink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200"/>
              <a:buFont typeface="Blinker"/>
              <a:buNone/>
              <a:defRPr sz="2933" b="1">
                <a:latin typeface="Blinker"/>
                <a:ea typeface="Blinker"/>
                <a:cs typeface="Blinker"/>
                <a:sym typeface="Blink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200"/>
              <a:buFont typeface="Blinker"/>
              <a:buNone/>
              <a:defRPr sz="2933" b="1">
                <a:latin typeface="Blinker"/>
                <a:ea typeface="Blinker"/>
                <a:cs typeface="Blinker"/>
                <a:sym typeface="Blink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200"/>
              <a:buFont typeface="Blinker"/>
              <a:buNone/>
              <a:defRPr sz="2933" b="1">
                <a:latin typeface="Blinker"/>
                <a:ea typeface="Blinker"/>
                <a:cs typeface="Blinker"/>
                <a:sym typeface="Blink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200"/>
              <a:buFont typeface="Blinker"/>
              <a:buNone/>
              <a:defRPr sz="2933" b="1">
                <a:latin typeface="Blinker"/>
                <a:ea typeface="Blinker"/>
                <a:cs typeface="Blinker"/>
                <a:sym typeface="Blink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200"/>
              <a:buFont typeface="Blinker"/>
              <a:buNone/>
              <a:defRPr sz="2933" b="1">
                <a:latin typeface="Blinker"/>
                <a:ea typeface="Blinker"/>
                <a:cs typeface="Blinker"/>
                <a:sym typeface="Blinker"/>
              </a:defRPr>
            </a:lvl9pPr>
          </a:lstStyle>
          <a:p>
            <a:endParaRPr/>
          </a:p>
        </p:txBody>
      </p:sp>
      <p:sp>
        <p:nvSpPr>
          <p:cNvPr id="74" name="Google Shape;74;p5"/>
          <p:cNvSpPr txBox="1">
            <a:spLocks noGrp="1"/>
          </p:cNvSpPr>
          <p:nvPr>
            <p:ph type="subTitle" idx="2"/>
          </p:nvPr>
        </p:nvSpPr>
        <p:spPr>
          <a:xfrm>
            <a:off x="6662117" y="3426943"/>
            <a:ext cx="3875200" cy="66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Font typeface="Blinker"/>
              <a:buNone/>
              <a:defRPr sz="2933" b="1">
                <a:solidFill>
                  <a:schemeClr val="dk2"/>
                </a:solidFill>
                <a:latin typeface="Blinker"/>
                <a:ea typeface="Blinker"/>
                <a:cs typeface="Blinker"/>
                <a:sym typeface="Blink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Font typeface="Blinker"/>
              <a:buNone/>
              <a:defRPr sz="2933" b="1">
                <a:latin typeface="Blinker"/>
                <a:ea typeface="Blinker"/>
                <a:cs typeface="Blinker"/>
                <a:sym typeface="Blink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Font typeface="Blinker"/>
              <a:buNone/>
              <a:defRPr sz="2933" b="1">
                <a:latin typeface="Blinker"/>
                <a:ea typeface="Blinker"/>
                <a:cs typeface="Blinker"/>
                <a:sym typeface="Blink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Font typeface="Blinker"/>
              <a:buNone/>
              <a:defRPr sz="2933" b="1">
                <a:latin typeface="Blinker"/>
                <a:ea typeface="Blinker"/>
                <a:cs typeface="Blinker"/>
                <a:sym typeface="Blink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Font typeface="Blinker"/>
              <a:buNone/>
              <a:defRPr sz="2933" b="1">
                <a:latin typeface="Blinker"/>
                <a:ea typeface="Blinker"/>
                <a:cs typeface="Blinker"/>
                <a:sym typeface="Blink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Font typeface="Blinker"/>
              <a:buNone/>
              <a:defRPr sz="2933" b="1">
                <a:latin typeface="Blinker"/>
                <a:ea typeface="Blinker"/>
                <a:cs typeface="Blinker"/>
                <a:sym typeface="Blink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Font typeface="Blinker"/>
              <a:buNone/>
              <a:defRPr sz="2933" b="1">
                <a:latin typeface="Blinker"/>
                <a:ea typeface="Blinker"/>
                <a:cs typeface="Blinker"/>
                <a:sym typeface="Blink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Font typeface="Blinker"/>
              <a:buNone/>
              <a:defRPr sz="2933" b="1">
                <a:latin typeface="Blinker"/>
                <a:ea typeface="Blinker"/>
                <a:cs typeface="Blinker"/>
                <a:sym typeface="Blink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Font typeface="Blinker"/>
              <a:buNone/>
              <a:defRPr sz="2933" b="1">
                <a:latin typeface="Blinker"/>
                <a:ea typeface="Blinker"/>
                <a:cs typeface="Blinker"/>
                <a:sym typeface="Blinker"/>
              </a:defRPr>
            </a:lvl9pPr>
          </a:lstStyle>
          <a:p>
            <a:endParaRPr/>
          </a:p>
        </p:txBody>
      </p:sp>
      <p:sp>
        <p:nvSpPr>
          <p:cNvPr id="75" name="Google Shape;75;p5"/>
          <p:cNvSpPr txBox="1">
            <a:spLocks noGrp="1"/>
          </p:cNvSpPr>
          <p:nvPr>
            <p:ph type="subTitle" idx="3"/>
          </p:nvPr>
        </p:nvSpPr>
        <p:spPr>
          <a:xfrm>
            <a:off x="1654684" y="4077201"/>
            <a:ext cx="3875200" cy="15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6" name="Google Shape;76;p5"/>
          <p:cNvSpPr txBox="1">
            <a:spLocks noGrp="1"/>
          </p:cNvSpPr>
          <p:nvPr>
            <p:ph type="subTitle" idx="4"/>
          </p:nvPr>
        </p:nvSpPr>
        <p:spPr>
          <a:xfrm>
            <a:off x="6662117" y="4077201"/>
            <a:ext cx="3875200" cy="15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grpSp>
        <p:nvGrpSpPr>
          <p:cNvPr id="77" name="Google Shape;77;p5"/>
          <p:cNvGrpSpPr/>
          <p:nvPr/>
        </p:nvGrpSpPr>
        <p:grpSpPr>
          <a:xfrm>
            <a:off x="-2850815" y="-2543242"/>
            <a:ext cx="16816309" cy="9785073"/>
            <a:chOff x="-2138111" y="-1907432"/>
            <a:chExt cx="12612232" cy="7338805"/>
          </a:xfrm>
        </p:grpSpPr>
        <p:sp>
          <p:nvSpPr>
            <p:cNvPr id="78" name="Google Shape;78;p5"/>
            <p:cNvSpPr/>
            <p:nvPr/>
          </p:nvSpPr>
          <p:spPr>
            <a:xfrm rot="-10210910">
              <a:off x="5334753" y="-288655"/>
              <a:ext cx="3261178" cy="1154360"/>
            </a:xfrm>
            <a:custGeom>
              <a:avLst/>
              <a:gdLst/>
              <a:ahLst/>
              <a:cxnLst/>
              <a:rect l="l" t="t" r="r" b="b"/>
              <a:pathLst>
                <a:path w="71732" h="25391" extrusionOk="0">
                  <a:moveTo>
                    <a:pt x="56488" y="1"/>
                  </a:moveTo>
                  <a:cubicBezTo>
                    <a:pt x="55279" y="1"/>
                    <a:pt x="54071" y="138"/>
                    <a:pt x="52895" y="412"/>
                  </a:cubicBezTo>
                  <a:cubicBezTo>
                    <a:pt x="49787" y="1143"/>
                    <a:pt x="47158" y="2890"/>
                    <a:pt x="44873" y="5073"/>
                  </a:cubicBezTo>
                  <a:cubicBezTo>
                    <a:pt x="40293" y="9420"/>
                    <a:pt x="36272" y="15847"/>
                    <a:pt x="29367" y="16416"/>
                  </a:cubicBezTo>
                  <a:cubicBezTo>
                    <a:pt x="29019" y="16444"/>
                    <a:pt x="28673" y="16457"/>
                    <a:pt x="28327" y="16457"/>
                  </a:cubicBezTo>
                  <a:cubicBezTo>
                    <a:pt x="25059" y="16457"/>
                    <a:pt x="21885" y="15265"/>
                    <a:pt x="18836" y="14182"/>
                  </a:cubicBezTo>
                  <a:cubicBezTo>
                    <a:pt x="15978" y="13173"/>
                    <a:pt x="13052" y="12242"/>
                    <a:pt x="9988" y="12242"/>
                  </a:cubicBezTo>
                  <a:cubicBezTo>
                    <a:pt x="9939" y="12242"/>
                    <a:pt x="9889" y="12242"/>
                    <a:pt x="9839" y="12243"/>
                  </a:cubicBezTo>
                  <a:cubicBezTo>
                    <a:pt x="7037" y="12283"/>
                    <a:pt x="4275" y="13238"/>
                    <a:pt x="2478" y="15472"/>
                  </a:cubicBezTo>
                  <a:cubicBezTo>
                    <a:pt x="741" y="17645"/>
                    <a:pt x="152" y="20498"/>
                    <a:pt x="50" y="23219"/>
                  </a:cubicBezTo>
                  <a:cubicBezTo>
                    <a:pt x="30" y="23930"/>
                    <a:pt x="41" y="24641"/>
                    <a:pt x="71" y="25352"/>
                  </a:cubicBezTo>
                  <a:cubicBezTo>
                    <a:pt x="76" y="25377"/>
                    <a:pt x="94" y="25390"/>
                    <a:pt x="110" y="25390"/>
                  </a:cubicBezTo>
                  <a:cubicBezTo>
                    <a:pt x="127" y="25390"/>
                    <a:pt x="142" y="25377"/>
                    <a:pt x="142" y="25352"/>
                  </a:cubicBezTo>
                  <a:cubicBezTo>
                    <a:pt x="0" y="22529"/>
                    <a:pt x="244" y="19523"/>
                    <a:pt x="1584" y="16975"/>
                  </a:cubicBezTo>
                  <a:cubicBezTo>
                    <a:pt x="2264" y="15685"/>
                    <a:pt x="3229" y="14568"/>
                    <a:pt x="4458" y="13775"/>
                  </a:cubicBezTo>
                  <a:cubicBezTo>
                    <a:pt x="5676" y="12994"/>
                    <a:pt x="7068" y="12557"/>
                    <a:pt x="8489" y="12394"/>
                  </a:cubicBezTo>
                  <a:cubicBezTo>
                    <a:pt x="9022" y="12333"/>
                    <a:pt x="9548" y="12305"/>
                    <a:pt x="10070" y="12305"/>
                  </a:cubicBezTo>
                  <a:cubicBezTo>
                    <a:pt x="16002" y="12305"/>
                    <a:pt x="21274" y="15981"/>
                    <a:pt x="27163" y="16467"/>
                  </a:cubicBezTo>
                  <a:cubicBezTo>
                    <a:pt x="27555" y="16501"/>
                    <a:pt x="27948" y="16519"/>
                    <a:pt x="28340" y="16519"/>
                  </a:cubicBezTo>
                  <a:cubicBezTo>
                    <a:pt x="29566" y="16519"/>
                    <a:pt x="30787" y="16346"/>
                    <a:pt x="31956" y="15969"/>
                  </a:cubicBezTo>
                  <a:cubicBezTo>
                    <a:pt x="33368" y="15512"/>
                    <a:pt x="34677" y="14801"/>
                    <a:pt x="35886" y="13949"/>
                  </a:cubicBezTo>
                  <a:cubicBezTo>
                    <a:pt x="38414" y="12151"/>
                    <a:pt x="40456" y="9815"/>
                    <a:pt x="42548" y="7551"/>
                  </a:cubicBezTo>
                  <a:cubicBezTo>
                    <a:pt x="44710" y="5216"/>
                    <a:pt x="47025" y="2890"/>
                    <a:pt x="49950" y="1509"/>
                  </a:cubicBezTo>
                  <a:cubicBezTo>
                    <a:pt x="51984" y="549"/>
                    <a:pt x="54235" y="70"/>
                    <a:pt x="56482" y="70"/>
                  </a:cubicBezTo>
                  <a:cubicBezTo>
                    <a:pt x="57421" y="70"/>
                    <a:pt x="58360" y="153"/>
                    <a:pt x="59282" y="321"/>
                  </a:cubicBezTo>
                  <a:cubicBezTo>
                    <a:pt x="65182" y="1387"/>
                    <a:pt x="69945" y="6038"/>
                    <a:pt x="71315" y="11857"/>
                  </a:cubicBezTo>
                  <a:cubicBezTo>
                    <a:pt x="71488" y="12567"/>
                    <a:pt x="71599" y="13288"/>
                    <a:pt x="71660" y="14009"/>
                  </a:cubicBezTo>
                  <a:cubicBezTo>
                    <a:pt x="71666" y="14035"/>
                    <a:pt x="71684" y="14047"/>
                    <a:pt x="71700" y="14047"/>
                  </a:cubicBezTo>
                  <a:cubicBezTo>
                    <a:pt x="71717" y="14047"/>
                    <a:pt x="71732" y="14035"/>
                    <a:pt x="71732" y="14009"/>
                  </a:cubicBezTo>
                  <a:cubicBezTo>
                    <a:pt x="71244" y="8292"/>
                    <a:pt x="67386" y="3042"/>
                    <a:pt x="62004" y="1001"/>
                  </a:cubicBezTo>
                  <a:cubicBezTo>
                    <a:pt x="60248" y="333"/>
                    <a:pt x="58368" y="1"/>
                    <a:pt x="56488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" name="Google Shape;79;p5"/>
            <p:cNvSpPr/>
            <p:nvPr/>
          </p:nvSpPr>
          <p:spPr>
            <a:xfrm rot="-10210910">
              <a:off x="5416403" y="-315880"/>
              <a:ext cx="3261178" cy="1154360"/>
            </a:xfrm>
            <a:custGeom>
              <a:avLst/>
              <a:gdLst/>
              <a:ahLst/>
              <a:cxnLst/>
              <a:rect l="l" t="t" r="r" b="b"/>
              <a:pathLst>
                <a:path w="71732" h="25391" extrusionOk="0">
                  <a:moveTo>
                    <a:pt x="56488" y="1"/>
                  </a:moveTo>
                  <a:cubicBezTo>
                    <a:pt x="55279" y="1"/>
                    <a:pt x="54071" y="138"/>
                    <a:pt x="52895" y="412"/>
                  </a:cubicBezTo>
                  <a:cubicBezTo>
                    <a:pt x="49787" y="1143"/>
                    <a:pt x="47158" y="2890"/>
                    <a:pt x="44873" y="5073"/>
                  </a:cubicBezTo>
                  <a:cubicBezTo>
                    <a:pt x="40293" y="9420"/>
                    <a:pt x="36272" y="15847"/>
                    <a:pt x="29367" y="16416"/>
                  </a:cubicBezTo>
                  <a:cubicBezTo>
                    <a:pt x="29019" y="16444"/>
                    <a:pt x="28673" y="16457"/>
                    <a:pt x="28327" y="16457"/>
                  </a:cubicBezTo>
                  <a:cubicBezTo>
                    <a:pt x="25059" y="16457"/>
                    <a:pt x="21885" y="15265"/>
                    <a:pt x="18836" y="14182"/>
                  </a:cubicBezTo>
                  <a:cubicBezTo>
                    <a:pt x="15978" y="13173"/>
                    <a:pt x="13052" y="12242"/>
                    <a:pt x="9988" y="12242"/>
                  </a:cubicBezTo>
                  <a:cubicBezTo>
                    <a:pt x="9939" y="12242"/>
                    <a:pt x="9889" y="12242"/>
                    <a:pt x="9839" y="12243"/>
                  </a:cubicBezTo>
                  <a:cubicBezTo>
                    <a:pt x="7037" y="12283"/>
                    <a:pt x="4275" y="13238"/>
                    <a:pt x="2478" y="15472"/>
                  </a:cubicBezTo>
                  <a:cubicBezTo>
                    <a:pt x="741" y="17645"/>
                    <a:pt x="152" y="20498"/>
                    <a:pt x="50" y="23219"/>
                  </a:cubicBezTo>
                  <a:cubicBezTo>
                    <a:pt x="30" y="23930"/>
                    <a:pt x="41" y="24641"/>
                    <a:pt x="71" y="25352"/>
                  </a:cubicBezTo>
                  <a:cubicBezTo>
                    <a:pt x="76" y="25377"/>
                    <a:pt x="94" y="25390"/>
                    <a:pt x="110" y="25390"/>
                  </a:cubicBezTo>
                  <a:cubicBezTo>
                    <a:pt x="127" y="25390"/>
                    <a:pt x="142" y="25377"/>
                    <a:pt x="142" y="25352"/>
                  </a:cubicBezTo>
                  <a:cubicBezTo>
                    <a:pt x="0" y="22529"/>
                    <a:pt x="244" y="19523"/>
                    <a:pt x="1584" y="16975"/>
                  </a:cubicBezTo>
                  <a:cubicBezTo>
                    <a:pt x="2264" y="15685"/>
                    <a:pt x="3229" y="14568"/>
                    <a:pt x="4458" y="13775"/>
                  </a:cubicBezTo>
                  <a:cubicBezTo>
                    <a:pt x="5676" y="12994"/>
                    <a:pt x="7068" y="12557"/>
                    <a:pt x="8489" y="12394"/>
                  </a:cubicBezTo>
                  <a:cubicBezTo>
                    <a:pt x="9022" y="12333"/>
                    <a:pt x="9548" y="12305"/>
                    <a:pt x="10070" y="12305"/>
                  </a:cubicBezTo>
                  <a:cubicBezTo>
                    <a:pt x="16002" y="12305"/>
                    <a:pt x="21274" y="15981"/>
                    <a:pt x="27163" y="16467"/>
                  </a:cubicBezTo>
                  <a:cubicBezTo>
                    <a:pt x="27555" y="16501"/>
                    <a:pt x="27948" y="16519"/>
                    <a:pt x="28340" y="16519"/>
                  </a:cubicBezTo>
                  <a:cubicBezTo>
                    <a:pt x="29566" y="16519"/>
                    <a:pt x="30787" y="16346"/>
                    <a:pt x="31956" y="15969"/>
                  </a:cubicBezTo>
                  <a:cubicBezTo>
                    <a:pt x="33368" y="15512"/>
                    <a:pt x="34677" y="14801"/>
                    <a:pt x="35886" y="13949"/>
                  </a:cubicBezTo>
                  <a:cubicBezTo>
                    <a:pt x="38414" y="12151"/>
                    <a:pt x="40456" y="9815"/>
                    <a:pt x="42548" y="7551"/>
                  </a:cubicBezTo>
                  <a:cubicBezTo>
                    <a:pt x="44710" y="5216"/>
                    <a:pt x="47025" y="2890"/>
                    <a:pt x="49950" y="1509"/>
                  </a:cubicBezTo>
                  <a:cubicBezTo>
                    <a:pt x="51984" y="549"/>
                    <a:pt x="54235" y="70"/>
                    <a:pt x="56482" y="70"/>
                  </a:cubicBezTo>
                  <a:cubicBezTo>
                    <a:pt x="57421" y="70"/>
                    <a:pt x="58360" y="153"/>
                    <a:pt x="59282" y="321"/>
                  </a:cubicBezTo>
                  <a:cubicBezTo>
                    <a:pt x="65182" y="1387"/>
                    <a:pt x="69945" y="6038"/>
                    <a:pt x="71315" y="11857"/>
                  </a:cubicBezTo>
                  <a:cubicBezTo>
                    <a:pt x="71488" y="12567"/>
                    <a:pt x="71599" y="13288"/>
                    <a:pt x="71660" y="14009"/>
                  </a:cubicBezTo>
                  <a:cubicBezTo>
                    <a:pt x="71666" y="14035"/>
                    <a:pt x="71684" y="14047"/>
                    <a:pt x="71700" y="14047"/>
                  </a:cubicBezTo>
                  <a:cubicBezTo>
                    <a:pt x="71717" y="14047"/>
                    <a:pt x="71732" y="14035"/>
                    <a:pt x="71732" y="14009"/>
                  </a:cubicBezTo>
                  <a:cubicBezTo>
                    <a:pt x="71244" y="8292"/>
                    <a:pt x="67386" y="3042"/>
                    <a:pt x="62004" y="1001"/>
                  </a:cubicBezTo>
                  <a:cubicBezTo>
                    <a:pt x="60248" y="333"/>
                    <a:pt x="58368" y="1"/>
                    <a:pt x="564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80" name="Google Shape;80;p5"/>
            <p:cNvGrpSpPr/>
            <p:nvPr/>
          </p:nvGrpSpPr>
          <p:grpSpPr>
            <a:xfrm>
              <a:off x="-2138111" y="-1907432"/>
              <a:ext cx="12612232" cy="7338805"/>
              <a:chOff x="-2138111" y="-1907432"/>
              <a:chExt cx="12612232" cy="7338805"/>
            </a:xfrm>
          </p:grpSpPr>
          <p:sp>
            <p:nvSpPr>
              <p:cNvPr id="81" name="Google Shape;81;p5"/>
              <p:cNvSpPr/>
              <p:nvPr/>
            </p:nvSpPr>
            <p:spPr>
              <a:xfrm rot="9272496">
                <a:off x="866154" y="-1103050"/>
                <a:ext cx="4382991" cy="2835046"/>
              </a:xfrm>
              <a:custGeom>
                <a:avLst/>
                <a:gdLst/>
                <a:ahLst/>
                <a:cxnLst/>
                <a:rect l="l" t="t" r="r" b="b"/>
                <a:pathLst>
                  <a:path w="85746" h="55463" extrusionOk="0">
                    <a:moveTo>
                      <a:pt x="48227" y="0"/>
                    </a:moveTo>
                    <a:cubicBezTo>
                      <a:pt x="47882" y="0"/>
                      <a:pt x="47535" y="9"/>
                      <a:pt x="47188" y="28"/>
                    </a:cubicBezTo>
                    <a:cubicBezTo>
                      <a:pt x="42599" y="282"/>
                      <a:pt x="38151" y="2018"/>
                      <a:pt x="34455" y="4719"/>
                    </a:cubicBezTo>
                    <a:cubicBezTo>
                      <a:pt x="30372" y="7705"/>
                      <a:pt x="27509" y="11899"/>
                      <a:pt x="24311" y="15737"/>
                    </a:cubicBezTo>
                    <a:cubicBezTo>
                      <a:pt x="21142" y="19545"/>
                      <a:pt x="17345" y="23231"/>
                      <a:pt x="12338" y="24338"/>
                    </a:cubicBezTo>
                    <a:cubicBezTo>
                      <a:pt x="11445" y="24532"/>
                      <a:pt x="10521" y="24639"/>
                      <a:pt x="9599" y="24639"/>
                    </a:cubicBezTo>
                    <a:cubicBezTo>
                      <a:pt x="8059" y="24639"/>
                      <a:pt x="6524" y="24340"/>
                      <a:pt x="5139" y="23647"/>
                    </a:cubicBezTo>
                    <a:cubicBezTo>
                      <a:pt x="3209" y="22693"/>
                      <a:pt x="1585" y="21027"/>
                      <a:pt x="793" y="19017"/>
                    </a:cubicBezTo>
                    <a:cubicBezTo>
                      <a:pt x="407" y="18052"/>
                      <a:pt x="244" y="17026"/>
                      <a:pt x="305" y="16001"/>
                    </a:cubicBezTo>
                    <a:cubicBezTo>
                      <a:pt x="305" y="15976"/>
                      <a:pt x="287" y="15963"/>
                      <a:pt x="269" y="15963"/>
                    </a:cubicBezTo>
                    <a:cubicBezTo>
                      <a:pt x="252" y="15963"/>
                      <a:pt x="234" y="15976"/>
                      <a:pt x="234" y="16001"/>
                    </a:cubicBezTo>
                    <a:cubicBezTo>
                      <a:pt x="1" y="20032"/>
                      <a:pt x="3291" y="23516"/>
                      <a:pt x="7078" y="24419"/>
                    </a:cubicBezTo>
                    <a:cubicBezTo>
                      <a:pt x="7930" y="24622"/>
                      <a:pt x="8785" y="24716"/>
                      <a:pt x="9633" y="24716"/>
                    </a:cubicBezTo>
                    <a:cubicBezTo>
                      <a:pt x="13412" y="24716"/>
                      <a:pt x="17069" y="22848"/>
                      <a:pt x="19913" y="20418"/>
                    </a:cubicBezTo>
                    <a:cubicBezTo>
                      <a:pt x="23762" y="17128"/>
                      <a:pt x="26514" y="12813"/>
                      <a:pt x="29875" y="9056"/>
                    </a:cubicBezTo>
                    <a:cubicBezTo>
                      <a:pt x="33125" y="5410"/>
                      <a:pt x="37095" y="2546"/>
                      <a:pt x="41786" y="1084"/>
                    </a:cubicBezTo>
                    <a:cubicBezTo>
                      <a:pt x="43888" y="429"/>
                      <a:pt x="46088" y="78"/>
                      <a:pt x="48282" y="78"/>
                    </a:cubicBezTo>
                    <a:cubicBezTo>
                      <a:pt x="50613" y="78"/>
                      <a:pt x="52937" y="475"/>
                      <a:pt x="55129" y="1327"/>
                    </a:cubicBezTo>
                    <a:cubicBezTo>
                      <a:pt x="59049" y="2851"/>
                      <a:pt x="62492" y="5704"/>
                      <a:pt x="64523" y="9401"/>
                    </a:cubicBezTo>
                    <a:cubicBezTo>
                      <a:pt x="65670" y="11513"/>
                      <a:pt x="66259" y="13818"/>
                      <a:pt x="66421" y="16204"/>
                    </a:cubicBezTo>
                    <a:cubicBezTo>
                      <a:pt x="66614" y="18926"/>
                      <a:pt x="66330" y="21657"/>
                      <a:pt x="66218" y="24378"/>
                    </a:cubicBezTo>
                    <a:cubicBezTo>
                      <a:pt x="66046" y="28420"/>
                      <a:pt x="66391" y="32807"/>
                      <a:pt x="68930" y="36148"/>
                    </a:cubicBezTo>
                    <a:cubicBezTo>
                      <a:pt x="70067" y="37640"/>
                      <a:pt x="71600" y="38727"/>
                      <a:pt x="73428" y="39215"/>
                    </a:cubicBezTo>
                    <a:cubicBezTo>
                      <a:pt x="74657" y="39549"/>
                      <a:pt x="75936" y="39651"/>
                      <a:pt x="77196" y="39895"/>
                    </a:cubicBezTo>
                    <a:cubicBezTo>
                      <a:pt x="78343" y="40118"/>
                      <a:pt x="79439" y="40494"/>
                      <a:pt x="80434" y="41113"/>
                    </a:cubicBezTo>
                    <a:cubicBezTo>
                      <a:pt x="82303" y="42261"/>
                      <a:pt x="83745" y="44099"/>
                      <a:pt x="84395" y="46190"/>
                    </a:cubicBezTo>
                    <a:cubicBezTo>
                      <a:pt x="85055" y="48354"/>
                      <a:pt x="84811" y="50750"/>
                      <a:pt x="83826" y="52771"/>
                    </a:cubicBezTo>
                    <a:cubicBezTo>
                      <a:pt x="83339" y="53766"/>
                      <a:pt x="82679" y="54659"/>
                      <a:pt x="81867" y="55411"/>
                    </a:cubicBezTo>
                    <a:cubicBezTo>
                      <a:pt x="81844" y="55434"/>
                      <a:pt x="81866" y="55462"/>
                      <a:pt x="81892" y="55462"/>
                    </a:cubicBezTo>
                    <a:cubicBezTo>
                      <a:pt x="81901" y="55462"/>
                      <a:pt x="81909" y="55459"/>
                      <a:pt x="81917" y="55451"/>
                    </a:cubicBezTo>
                    <a:cubicBezTo>
                      <a:pt x="84974" y="52598"/>
                      <a:pt x="85746" y="47826"/>
                      <a:pt x="83582" y="44220"/>
                    </a:cubicBezTo>
                    <a:cubicBezTo>
                      <a:pt x="82567" y="42514"/>
                      <a:pt x="80993" y="41133"/>
                      <a:pt x="79155" y="40382"/>
                    </a:cubicBezTo>
                    <a:cubicBezTo>
                      <a:pt x="76840" y="39448"/>
                      <a:pt x="74220" y="39702"/>
                      <a:pt x="71956" y="38605"/>
                    </a:cubicBezTo>
                    <a:cubicBezTo>
                      <a:pt x="68229" y="36787"/>
                      <a:pt x="66685" y="32380"/>
                      <a:pt x="66330" y="28512"/>
                    </a:cubicBezTo>
                    <a:cubicBezTo>
                      <a:pt x="65843" y="23313"/>
                      <a:pt x="67305" y="18032"/>
                      <a:pt x="65974" y="12894"/>
                    </a:cubicBezTo>
                    <a:cubicBezTo>
                      <a:pt x="64979" y="9004"/>
                      <a:pt x="62400" y="5653"/>
                      <a:pt x="59120" y="3379"/>
                    </a:cubicBezTo>
                    <a:cubicBezTo>
                      <a:pt x="55922" y="1150"/>
                      <a:pt x="52115" y="0"/>
                      <a:pt x="4822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2" name="Google Shape;82;p5"/>
              <p:cNvSpPr/>
              <p:nvPr/>
            </p:nvSpPr>
            <p:spPr>
              <a:xfrm rot="-2190436">
                <a:off x="6767466" y="2309917"/>
                <a:ext cx="3389217" cy="2184986"/>
              </a:xfrm>
              <a:custGeom>
                <a:avLst/>
                <a:gdLst/>
                <a:ahLst/>
                <a:cxnLst/>
                <a:rect l="l" t="t" r="r" b="b"/>
                <a:pathLst>
                  <a:path w="68641" h="44252" extrusionOk="0">
                    <a:moveTo>
                      <a:pt x="67677" y="0"/>
                    </a:moveTo>
                    <a:cubicBezTo>
                      <a:pt x="65155" y="0"/>
                      <a:pt x="62741" y="1012"/>
                      <a:pt x="60731" y="2524"/>
                    </a:cubicBezTo>
                    <a:cubicBezTo>
                      <a:pt x="58294" y="4352"/>
                      <a:pt x="56516" y="6829"/>
                      <a:pt x="55074" y="9480"/>
                    </a:cubicBezTo>
                    <a:cubicBezTo>
                      <a:pt x="52160" y="14852"/>
                      <a:pt x="50383" y="21107"/>
                      <a:pt x="45621" y="25240"/>
                    </a:cubicBezTo>
                    <a:cubicBezTo>
                      <a:pt x="44504" y="26215"/>
                      <a:pt x="43245" y="27027"/>
                      <a:pt x="41864" y="27576"/>
                    </a:cubicBezTo>
                    <a:cubicBezTo>
                      <a:pt x="40310" y="28185"/>
                      <a:pt x="38644" y="28459"/>
                      <a:pt x="36979" y="28499"/>
                    </a:cubicBezTo>
                    <a:cubicBezTo>
                      <a:pt x="36764" y="28506"/>
                      <a:pt x="36550" y="28509"/>
                      <a:pt x="36335" y="28509"/>
                    </a:cubicBezTo>
                    <a:cubicBezTo>
                      <a:pt x="33195" y="28509"/>
                      <a:pt x="30095" y="27846"/>
                      <a:pt x="26977" y="27504"/>
                    </a:cubicBezTo>
                    <a:cubicBezTo>
                      <a:pt x="25877" y="27383"/>
                      <a:pt x="24780" y="27316"/>
                      <a:pt x="23686" y="27316"/>
                    </a:cubicBezTo>
                    <a:cubicBezTo>
                      <a:pt x="21954" y="27316"/>
                      <a:pt x="20230" y="27484"/>
                      <a:pt x="18518" y="27870"/>
                    </a:cubicBezTo>
                    <a:cubicBezTo>
                      <a:pt x="15918" y="28459"/>
                      <a:pt x="13420" y="29464"/>
                      <a:pt x="11125" y="30815"/>
                    </a:cubicBezTo>
                    <a:cubicBezTo>
                      <a:pt x="6576" y="33506"/>
                      <a:pt x="2799" y="37578"/>
                      <a:pt x="687" y="42442"/>
                    </a:cubicBezTo>
                    <a:cubicBezTo>
                      <a:pt x="433" y="43020"/>
                      <a:pt x="210" y="43609"/>
                      <a:pt x="7" y="44209"/>
                    </a:cubicBezTo>
                    <a:cubicBezTo>
                      <a:pt x="0" y="44234"/>
                      <a:pt x="21" y="44251"/>
                      <a:pt x="40" y="44251"/>
                    </a:cubicBezTo>
                    <a:cubicBezTo>
                      <a:pt x="52" y="44251"/>
                      <a:pt x="64" y="44245"/>
                      <a:pt x="68" y="44229"/>
                    </a:cubicBezTo>
                    <a:cubicBezTo>
                      <a:pt x="1824" y="39080"/>
                      <a:pt x="5398" y="34673"/>
                      <a:pt x="9897" y="31668"/>
                    </a:cubicBezTo>
                    <a:cubicBezTo>
                      <a:pt x="14007" y="28925"/>
                      <a:pt x="18839" y="27367"/>
                      <a:pt x="23767" y="27367"/>
                    </a:cubicBezTo>
                    <a:cubicBezTo>
                      <a:pt x="24257" y="27367"/>
                      <a:pt x="24749" y="27382"/>
                      <a:pt x="25240" y="27413"/>
                    </a:cubicBezTo>
                    <a:cubicBezTo>
                      <a:pt x="28866" y="27644"/>
                      <a:pt x="32681" y="28556"/>
                      <a:pt x="36366" y="28556"/>
                    </a:cubicBezTo>
                    <a:cubicBezTo>
                      <a:pt x="38998" y="28556"/>
                      <a:pt x="41563" y="28091"/>
                      <a:pt x="43945" y="26581"/>
                    </a:cubicBezTo>
                    <a:cubicBezTo>
                      <a:pt x="49053" y="23351"/>
                      <a:pt x="51308" y="17411"/>
                      <a:pt x="53785" y="12202"/>
                    </a:cubicBezTo>
                    <a:cubicBezTo>
                      <a:pt x="55126" y="9368"/>
                      <a:pt x="56638" y="6535"/>
                      <a:pt x="58852" y="4271"/>
                    </a:cubicBezTo>
                    <a:cubicBezTo>
                      <a:pt x="60893" y="2179"/>
                      <a:pt x="63543" y="493"/>
                      <a:pt x="66488" y="138"/>
                    </a:cubicBezTo>
                    <a:cubicBezTo>
                      <a:pt x="66861" y="89"/>
                      <a:pt x="67236" y="66"/>
                      <a:pt x="67611" y="66"/>
                    </a:cubicBezTo>
                    <a:cubicBezTo>
                      <a:pt x="67941" y="66"/>
                      <a:pt x="68272" y="84"/>
                      <a:pt x="68600" y="118"/>
                    </a:cubicBezTo>
                    <a:cubicBezTo>
                      <a:pt x="68641" y="118"/>
                      <a:pt x="68641" y="57"/>
                      <a:pt x="68600" y="46"/>
                    </a:cubicBezTo>
                    <a:cubicBezTo>
                      <a:pt x="68291" y="15"/>
                      <a:pt x="67983" y="0"/>
                      <a:pt x="676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3" name="Google Shape;83;p5"/>
              <p:cNvSpPr/>
              <p:nvPr/>
            </p:nvSpPr>
            <p:spPr>
              <a:xfrm rot="-3790971">
                <a:off x="2411629" y="580018"/>
                <a:ext cx="3827959" cy="4070931"/>
              </a:xfrm>
              <a:custGeom>
                <a:avLst/>
                <a:gdLst/>
                <a:ahLst/>
                <a:cxnLst/>
                <a:rect l="l" t="t" r="r" b="b"/>
                <a:pathLst>
                  <a:path w="37197" h="39558" extrusionOk="0">
                    <a:moveTo>
                      <a:pt x="8059" y="63"/>
                    </a:moveTo>
                    <a:cubicBezTo>
                      <a:pt x="8465" y="63"/>
                      <a:pt x="8871" y="115"/>
                      <a:pt x="9271" y="227"/>
                    </a:cubicBezTo>
                    <a:cubicBezTo>
                      <a:pt x="9993" y="430"/>
                      <a:pt x="10612" y="867"/>
                      <a:pt x="11221" y="1303"/>
                    </a:cubicBezTo>
                    <a:cubicBezTo>
                      <a:pt x="12003" y="1872"/>
                      <a:pt x="12683" y="2562"/>
                      <a:pt x="13232" y="3375"/>
                    </a:cubicBezTo>
                    <a:cubicBezTo>
                      <a:pt x="13709" y="4086"/>
                      <a:pt x="14075" y="4868"/>
                      <a:pt x="14430" y="5640"/>
                    </a:cubicBezTo>
                    <a:cubicBezTo>
                      <a:pt x="15232" y="7396"/>
                      <a:pt x="16136" y="9112"/>
                      <a:pt x="17334" y="10645"/>
                    </a:cubicBezTo>
                    <a:cubicBezTo>
                      <a:pt x="17934" y="11417"/>
                      <a:pt x="18654" y="12118"/>
                      <a:pt x="19518" y="12585"/>
                    </a:cubicBezTo>
                    <a:cubicBezTo>
                      <a:pt x="20380" y="13052"/>
                      <a:pt x="21355" y="13276"/>
                      <a:pt x="22330" y="13357"/>
                    </a:cubicBezTo>
                    <a:cubicBezTo>
                      <a:pt x="22751" y="13391"/>
                      <a:pt x="23173" y="13403"/>
                      <a:pt x="23596" y="13403"/>
                    </a:cubicBezTo>
                    <a:cubicBezTo>
                      <a:pt x="24525" y="13403"/>
                      <a:pt x="25460" y="13346"/>
                      <a:pt x="26392" y="13346"/>
                    </a:cubicBezTo>
                    <a:cubicBezTo>
                      <a:pt x="27167" y="13346"/>
                      <a:pt x="27940" y="13386"/>
                      <a:pt x="28707" y="13529"/>
                    </a:cubicBezTo>
                    <a:cubicBezTo>
                      <a:pt x="32252" y="14200"/>
                      <a:pt x="35044" y="17063"/>
                      <a:pt x="36273" y="20364"/>
                    </a:cubicBezTo>
                    <a:cubicBezTo>
                      <a:pt x="36923" y="22079"/>
                      <a:pt x="37135" y="23918"/>
                      <a:pt x="36912" y="25746"/>
                    </a:cubicBezTo>
                    <a:cubicBezTo>
                      <a:pt x="36668" y="27644"/>
                      <a:pt x="35988" y="29462"/>
                      <a:pt x="35003" y="31097"/>
                    </a:cubicBezTo>
                    <a:cubicBezTo>
                      <a:pt x="32942" y="34529"/>
                      <a:pt x="29621" y="37068"/>
                      <a:pt x="25864" y="38388"/>
                    </a:cubicBezTo>
                    <a:cubicBezTo>
                      <a:pt x="23789" y="39119"/>
                      <a:pt x="21584" y="39491"/>
                      <a:pt x="19379" y="39491"/>
                    </a:cubicBezTo>
                    <a:cubicBezTo>
                      <a:pt x="17387" y="39491"/>
                      <a:pt x="15394" y="39187"/>
                      <a:pt x="13496" y="38571"/>
                    </a:cubicBezTo>
                    <a:cubicBezTo>
                      <a:pt x="9851" y="37383"/>
                      <a:pt x="6611" y="35027"/>
                      <a:pt x="4275" y="31990"/>
                    </a:cubicBezTo>
                    <a:cubicBezTo>
                      <a:pt x="3118" y="30487"/>
                      <a:pt x="2183" y="28822"/>
                      <a:pt x="1524" y="27055"/>
                    </a:cubicBezTo>
                    <a:cubicBezTo>
                      <a:pt x="721" y="24882"/>
                      <a:pt x="315" y="22577"/>
                      <a:pt x="183" y="20262"/>
                    </a:cubicBezTo>
                    <a:cubicBezTo>
                      <a:pt x="41" y="17967"/>
                      <a:pt x="163" y="15672"/>
                      <a:pt x="376" y="13387"/>
                    </a:cubicBezTo>
                    <a:cubicBezTo>
                      <a:pt x="477" y="12240"/>
                      <a:pt x="610" y="11113"/>
                      <a:pt x="752" y="9975"/>
                    </a:cubicBezTo>
                    <a:cubicBezTo>
                      <a:pt x="884" y="8919"/>
                      <a:pt x="1036" y="7863"/>
                      <a:pt x="1290" y="6827"/>
                    </a:cubicBezTo>
                    <a:cubicBezTo>
                      <a:pt x="1768" y="4857"/>
                      <a:pt x="2610" y="2867"/>
                      <a:pt x="4205" y="1557"/>
                    </a:cubicBezTo>
                    <a:cubicBezTo>
                      <a:pt x="5275" y="676"/>
                      <a:pt x="6662" y="63"/>
                      <a:pt x="8059" y="63"/>
                    </a:cubicBezTo>
                    <a:close/>
                    <a:moveTo>
                      <a:pt x="8072" y="0"/>
                    </a:moveTo>
                    <a:cubicBezTo>
                      <a:pt x="7618" y="0"/>
                      <a:pt x="7163" y="62"/>
                      <a:pt x="6723" y="176"/>
                    </a:cubicBezTo>
                    <a:cubicBezTo>
                      <a:pt x="4925" y="644"/>
                      <a:pt x="3433" y="1892"/>
                      <a:pt x="2499" y="3487"/>
                    </a:cubicBezTo>
                    <a:cubicBezTo>
                      <a:pt x="1432" y="5324"/>
                      <a:pt x="1016" y="7447"/>
                      <a:pt x="741" y="9528"/>
                    </a:cubicBezTo>
                    <a:cubicBezTo>
                      <a:pt x="427" y="11834"/>
                      <a:pt x="183" y="14159"/>
                      <a:pt x="92" y="16485"/>
                    </a:cubicBezTo>
                    <a:cubicBezTo>
                      <a:pt x="1" y="18810"/>
                      <a:pt x="71" y="21156"/>
                      <a:pt x="488" y="23451"/>
                    </a:cubicBezTo>
                    <a:cubicBezTo>
                      <a:pt x="863" y="25543"/>
                      <a:pt x="1524" y="27583"/>
                      <a:pt x="2539" y="29452"/>
                    </a:cubicBezTo>
                    <a:cubicBezTo>
                      <a:pt x="3453" y="31137"/>
                      <a:pt x="4621" y="32681"/>
                      <a:pt x="5981" y="34032"/>
                    </a:cubicBezTo>
                    <a:cubicBezTo>
                      <a:pt x="7342" y="35372"/>
                      <a:pt x="8896" y="36510"/>
                      <a:pt x="10582" y="37403"/>
                    </a:cubicBezTo>
                    <a:cubicBezTo>
                      <a:pt x="12369" y="38347"/>
                      <a:pt x="14298" y="38987"/>
                      <a:pt x="16298" y="39312"/>
                    </a:cubicBezTo>
                    <a:cubicBezTo>
                      <a:pt x="17316" y="39476"/>
                      <a:pt x="18346" y="39557"/>
                      <a:pt x="19377" y="39557"/>
                    </a:cubicBezTo>
                    <a:cubicBezTo>
                      <a:pt x="20453" y="39557"/>
                      <a:pt x="21530" y="39468"/>
                      <a:pt x="22594" y="39292"/>
                    </a:cubicBezTo>
                    <a:cubicBezTo>
                      <a:pt x="24676" y="38947"/>
                      <a:pt x="26707" y="38266"/>
                      <a:pt x="28576" y="37261"/>
                    </a:cubicBezTo>
                    <a:cubicBezTo>
                      <a:pt x="30291" y="36337"/>
                      <a:pt x="31855" y="35118"/>
                      <a:pt x="33165" y="33676"/>
                    </a:cubicBezTo>
                    <a:cubicBezTo>
                      <a:pt x="34455" y="32254"/>
                      <a:pt x="35511" y="30620"/>
                      <a:pt x="36201" y="28822"/>
                    </a:cubicBezTo>
                    <a:cubicBezTo>
                      <a:pt x="36871" y="27076"/>
                      <a:pt x="37196" y="25166"/>
                      <a:pt x="37024" y="23298"/>
                    </a:cubicBezTo>
                    <a:cubicBezTo>
                      <a:pt x="36862" y="21511"/>
                      <a:pt x="36252" y="19764"/>
                      <a:pt x="35308" y="18241"/>
                    </a:cubicBezTo>
                    <a:cubicBezTo>
                      <a:pt x="34384" y="16749"/>
                      <a:pt x="33125" y="15449"/>
                      <a:pt x="31611" y="14555"/>
                    </a:cubicBezTo>
                    <a:cubicBezTo>
                      <a:pt x="30850" y="14118"/>
                      <a:pt x="30038" y="13773"/>
                      <a:pt x="29185" y="13560"/>
                    </a:cubicBezTo>
                    <a:cubicBezTo>
                      <a:pt x="28283" y="13344"/>
                      <a:pt x="27356" y="13284"/>
                      <a:pt x="26434" y="13284"/>
                    </a:cubicBezTo>
                    <a:cubicBezTo>
                      <a:pt x="26359" y="13284"/>
                      <a:pt x="26284" y="13285"/>
                      <a:pt x="26209" y="13286"/>
                    </a:cubicBezTo>
                    <a:cubicBezTo>
                      <a:pt x="25356" y="13290"/>
                      <a:pt x="24474" y="13342"/>
                      <a:pt x="23596" y="13342"/>
                    </a:cubicBezTo>
                    <a:cubicBezTo>
                      <a:pt x="22268" y="13342"/>
                      <a:pt x="20949" y="13222"/>
                      <a:pt x="19751" y="12636"/>
                    </a:cubicBezTo>
                    <a:cubicBezTo>
                      <a:pt x="18817" y="12179"/>
                      <a:pt x="18055" y="11448"/>
                      <a:pt x="17415" y="10645"/>
                    </a:cubicBezTo>
                    <a:cubicBezTo>
                      <a:pt x="16756" y="9813"/>
                      <a:pt x="16187" y="8909"/>
                      <a:pt x="15669" y="7995"/>
                    </a:cubicBezTo>
                    <a:cubicBezTo>
                      <a:pt x="14765" y="6411"/>
                      <a:pt x="14206" y="4634"/>
                      <a:pt x="13150" y="3151"/>
                    </a:cubicBezTo>
                    <a:cubicBezTo>
                      <a:pt x="12633" y="2410"/>
                      <a:pt x="11983" y="1781"/>
                      <a:pt x="11252" y="1242"/>
                    </a:cubicBezTo>
                    <a:cubicBezTo>
                      <a:pt x="10622" y="795"/>
                      <a:pt x="9993" y="349"/>
                      <a:pt x="9241" y="146"/>
                    </a:cubicBezTo>
                    <a:cubicBezTo>
                      <a:pt x="8859" y="47"/>
                      <a:pt x="8466" y="0"/>
                      <a:pt x="807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4" name="Google Shape;84;p5"/>
              <p:cNvSpPr/>
              <p:nvPr/>
            </p:nvSpPr>
            <p:spPr>
              <a:xfrm rot="602346">
                <a:off x="-1813998" y="642690"/>
                <a:ext cx="6301923" cy="4272111"/>
              </a:xfrm>
              <a:custGeom>
                <a:avLst/>
                <a:gdLst/>
                <a:ahLst/>
                <a:cxnLst/>
                <a:rect l="l" t="t" r="r" b="b"/>
                <a:pathLst>
                  <a:path w="47275" h="32048" extrusionOk="0">
                    <a:moveTo>
                      <a:pt x="11491" y="1"/>
                    </a:moveTo>
                    <a:cubicBezTo>
                      <a:pt x="9887" y="1"/>
                      <a:pt x="8266" y="466"/>
                      <a:pt x="6879" y="1233"/>
                    </a:cubicBezTo>
                    <a:cubicBezTo>
                      <a:pt x="4575" y="2523"/>
                      <a:pt x="2797" y="4543"/>
                      <a:pt x="1203" y="6614"/>
                    </a:cubicBezTo>
                    <a:cubicBezTo>
                      <a:pt x="807" y="7133"/>
                      <a:pt x="411" y="7661"/>
                      <a:pt x="15" y="8189"/>
                    </a:cubicBezTo>
                    <a:cubicBezTo>
                      <a:pt x="1" y="8210"/>
                      <a:pt x="27" y="8232"/>
                      <a:pt x="51" y="8232"/>
                    </a:cubicBezTo>
                    <a:cubicBezTo>
                      <a:pt x="60" y="8232"/>
                      <a:pt x="70" y="8228"/>
                      <a:pt x="76" y="8219"/>
                    </a:cubicBezTo>
                    <a:cubicBezTo>
                      <a:pt x="1660" y="6086"/>
                      <a:pt x="3275" y="3924"/>
                      <a:pt x="5397" y="2299"/>
                    </a:cubicBezTo>
                    <a:cubicBezTo>
                      <a:pt x="7152" y="955"/>
                      <a:pt x="9277" y="73"/>
                      <a:pt x="11491" y="73"/>
                    </a:cubicBezTo>
                    <a:cubicBezTo>
                      <a:pt x="11737" y="73"/>
                      <a:pt x="11984" y="83"/>
                      <a:pt x="12231" y="106"/>
                    </a:cubicBezTo>
                    <a:cubicBezTo>
                      <a:pt x="13409" y="217"/>
                      <a:pt x="14556" y="593"/>
                      <a:pt x="15511" y="1293"/>
                    </a:cubicBezTo>
                    <a:cubicBezTo>
                      <a:pt x="16537" y="2045"/>
                      <a:pt x="17268" y="3121"/>
                      <a:pt x="17725" y="4289"/>
                    </a:cubicBezTo>
                    <a:cubicBezTo>
                      <a:pt x="18781" y="6991"/>
                      <a:pt x="18395" y="9915"/>
                      <a:pt x="17999" y="12697"/>
                    </a:cubicBezTo>
                    <a:cubicBezTo>
                      <a:pt x="17613" y="15419"/>
                      <a:pt x="17379" y="18150"/>
                      <a:pt x="17776" y="20892"/>
                    </a:cubicBezTo>
                    <a:cubicBezTo>
                      <a:pt x="18131" y="23421"/>
                      <a:pt x="19015" y="25928"/>
                      <a:pt x="20639" y="27919"/>
                    </a:cubicBezTo>
                    <a:cubicBezTo>
                      <a:pt x="22111" y="29726"/>
                      <a:pt x="24153" y="31138"/>
                      <a:pt x="26437" y="31676"/>
                    </a:cubicBezTo>
                    <a:cubicBezTo>
                      <a:pt x="27071" y="31821"/>
                      <a:pt x="27717" y="31897"/>
                      <a:pt x="28363" y="31897"/>
                    </a:cubicBezTo>
                    <a:cubicBezTo>
                      <a:pt x="28847" y="31897"/>
                      <a:pt x="29330" y="31855"/>
                      <a:pt x="29809" y="31768"/>
                    </a:cubicBezTo>
                    <a:cubicBezTo>
                      <a:pt x="31108" y="31524"/>
                      <a:pt x="32327" y="30965"/>
                      <a:pt x="33484" y="30326"/>
                    </a:cubicBezTo>
                    <a:cubicBezTo>
                      <a:pt x="35942" y="28955"/>
                      <a:pt x="38318" y="27066"/>
                      <a:pt x="41222" y="26792"/>
                    </a:cubicBezTo>
                    <a:cubicBezTo>
                      <a:pt x="41420" y="26775"/>
                      <a:pt x="41617" y="26765"/>
                      <a:pt x="41813" y="26765"/>
                    </a:cubicBezTo>
                    <a:cubicBezTo>
                      <a:pt x="42876" y="26765"/>
                      <a:pt x="43903" y="27032"/>
                      <a:pt x="44787" y="27675"/>
                    </a:cubicBezTo>
                    <a:cubicBezTo>
                      <a:pt x="45680" y="28336"/>
                      <a:pt x="46401" y="29310"/>
                      <a:pt x="46564" y="30417"/>
                    </a:cubicBezTo>
                    <a:cubicBezTo>
                      <a:pt x="46655" y="30955"/>
                      <a:pt x="46584" y="31504"/>
                      <a:pt x="46381" y="32011"/>
                    </a:cubicBezTo>
                    <a:cubicBezTo>
                      <a:pt x="46369" y="32034"/>
                      <a:pt x="46383" y="32047"/>
                      <a:pt x="46402" y="32047"/>
                    </a:cubicBezTo>
                    <a:cubicBezTo>
                      <a:pt x="46416" y="32047"/>
                      <a:pt x="46433" y="32039"/>
                      <a:pt x="46442" y="32021"/>
                    </a:cubicBezTo>
                    <a:cubicBezTo>
                      <a:pt x="47274" y="29990"/>
                      <a:pt x="45680" y="27838"/>
                      <a:pt x="43832" y="27066"/>
                    </a:cubicBezTo>
                    <a:cubicBezTo>
                      <a:pt x="43212" y="26801"/>
                      <a:pt x="42543" y="26691"/>
                      <a:pt x="41870" y="26691"/>
                    </a:cubicBezTo>
                    <a:cubicBezTo>
                      <a:pt x="41253" y="26691"/>
                      <a:pt x="40632" y="26783"/>
                      <a:pt x="40044" y="26934"/>
                    </a:cubicBezTo>
                    <a:cubicBezTo>
                      <a:pt x="38654" y="27279"/>
                      <a:pt x="37354" y="27939"/>
                      <a:pt x="36125" y="28660"/>
                    </a:cubicBezTo>
                    <a:cubicBezTo>
                      <a:pt x="33789" y="30051"/>
                      <a:pt x="31423" y="31757"/>
                      <a:pt x="28590" y="31829"/>
                    </a:cubicBezTo>
                    <a:cubicBezTo>
                      <a:pt x="28515" y="31831"/>
                      <a:pt x="28440" y="31832"/>
                      <a:pt x="28365" y="31832"/>
                    </a:cubicBezTo>
                    <a:cubicBezTo>
                      <a:pt x="25948" y="31832"/>
                      <a:pt x="23631" y="30733"/>
                      <a:pt x="21868" y="29128"/>
                    </a:cubicBezTo>
                    <a:cubicBezTo>
                      <a:pt x="19888" y="27320"/>
                      <a:pt x="18679" y="24872"/>
                      <a:pt x="18090" y="22273"/>
                    </a:cubicBezTo>
                    <a:cubicBezTo>
                      <a:pt x="17471" y="19521"/>
                      <a:pt x="17542" y="16658"/>
                      <a:pt x="17907" y="13875"/>
                    </a:cubicBezTo>
                    <a:cubicBezTo>
                      <a:pt x="18273" y="11022"/>
                      <a:pt x="18872" y="8077"/>
                      <a:pt x="18110" y="5233"/>
                    </a:cubicBezTo>
                    <a:cubicBezTo>
                      <a:pt x="17796" y="4086"/>
                      <a:pt x="17278" y="2979"/>
                      <a:pt x="16476" y="2085"/>
                    </a:cubicBezTo>
                    <a:cubicBezTo>
                      <a:pt x="15704" y="1223"/>
                      <a:pt x="14699" y="613"/>
                      <a:pt x="13592" y="289"/>
                    </a:cubicBezTo>
                    <a:cubicBezTo>
                      <a:pt x="12909" y="92"/>
                      <a:pt x="12202" y="1"/>
                      <a:pt x="1149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5" name="Google Shape;85;p5"/>
              <p:cNvSpPr/>
              <p:nvPr/>
            </p:nvSpPr>
            <p:spPr>
              <a:xfrm rot="-565460" flipH="1">
                <a:off x="3928777" y="960008"/>
                <a:ext cx="5920740" cy="4013705"/>
              </a:xfrm>
              <a:custGeom>
                <a:avLst/>
                <a:gdLst/>
                <a:ahLst/>
                <a:cxnLst/>
                <a:rect l="l" t="t" r="r" b="b"/>
                <a:pathLst>
                  <a:path w="47275" h="32048" extrusionOk="0">
                    <a:moveTo>
                      <a:pt x="11491" y="1"/>
                    </a:moveTo>
                    <a:cubicBezTo>
                      <a:pt x="9887" y="1"/>
                      <a:pt x="8266" y="466"/>
                      <a:pt x="6879" y="1233"/>
                    </a:cubicBezTo>
                    <a:cubicBezTo>
                      <a:pt x="4575" y="2523"/>
                      <a:pt x="2797" y="4543"/>
                      <a:pt x="1203" y="6614"/>
                    </a:cubicBezTo>
                    <a:cubicBezTo>
                      <a:pt x="807" y="7133"/>
                      <a:pt x="411" y="7661"/>
                      <a:pt x="15" y="8189"/>
                    </a:cubicBezTo>
                    <a:cubicBezTo>
                      <a:pt x="1" y="8210"/>
                      <a:pt x="27" y="8232"/>
                      <a:pt x="51" y="8232"/>
                    </a:cubicBezTo>
                    <a:cubicBezTo>
                      <a:pt x="60" y="8232"/>
                      <a:pt x="70" y="8228"/>
                      <a:pt x="76" y="8219"/>
                    </a:cubicBezTo>
                    <a:cubicBezTo>
                      <a:pt x="1660" y="6086"/>
                      <a:pt x="3275" y="3924"/>
                      <a:pt x="5397" y="2299"/>
                    </a:cubicBezTo>
                    <a:cubicBezTo>
                      <a:pt x="7152" y="955"/>
                      <a:pt x="9277" y="73"/>
                      <a:pt x="11491" y="73"/>
                    </a:cubicBezTo>
                    <a:cubicBezTo>
                      <a:pt x="11737" y="73"/>
                      <a:pt x="11984" y="83"/>
                      <a:pt x="12231" y="106"/>
                    </a:cubicBezTo>
                    <a:cubicBezTo>
                      <a:pt x="13409" y="217"/>
                      <a:pt x="14556" y="593"/>
                      <a:pt x="15511" y="1293"/>
                    </a:cubicBezTo>
                    <a:cubicBezTo>
                      <a:pt x="16537" y="2045"/>
                      <a:pt x="17268" y="3121"/>
                      <a:pt x="17725" y="4289"/>
                    </a:cubicBezTo>
                    <a:cubicBezTo>
                      <a:pt x="18781" y="6991"/>
                      <a:pt x="18395" y="9915"/>
                      <a:pt x="17999" y="12697"/>
                    </a:cubicBezTo>
                    <a:cubicBezTo>
                      <a:pt x="17613" y="15419"/>
                      <a:pt x="17379" y="18150"/>
                      <a:pt x="17776" y="20892"/>
                    </a:cubicBezTo>
                    <a:cubicBezTo>
                      <a:pt x="18131" y="23421"/>
                      <a:pt x="19015" y="25928"/>
                      <a:pt x="20639" y="27919"/>
                    </a:cubicBezTo>
                    <a:cubicBezTo>
                      <a:pt x="22111" y="29726"/>
                      <a:pt x="24153" y="31138"/>
                      <a:pt x="26437" y="31676"/>
                    </a:cubicBezTo>
                    <a:cubicBezTo>
                      <a:pt x="27071" y="31821"/>
                      <a:pt x="27717" y="31897"/>
                      <a:pt x="28363" y="31897"/>
                    </a:cubicBezTo>
                    <a:cubicBezTo>
                      <a:pt x="28847" y="31897"/>
                      <a:pt x="29330" y="31855"/>
                      <a:pt x="29809" y="31768"/>
                    </a:cubicBezTo>
                    <a:cubicBezTo>
                      <a:pt x="31108" y="31524"/>
                      <a:pt x="32327" y="30965"/>
                      <a:pt x="33484" y="30326"/>
                    </a:cubicBezTo>
                    <a:cubicBezTo>
                      <a:pt x="35942" y="28955"/>
                      <a:pt x="38318" y="27066"/>
                      <a:pt x="41222" y="26792"/>
                    </a:cubicBezTo>
                    <a:cubicBezTo>
                      <a:pt x="41420" y="26775"/>
                      <a:pt x="41617" y="26765"/>
                      <a:pt x="41813" y="26765"/>
                    </a:cubicBezTo>
                    <a:cubicBezTo>
                      <a:pt x="42876" y="26765"/>
                      <a:pt x="43903" y="27032"/>
                      <a:pt x="44787" y="27675"/>
                    </a:cubicBezTo>
                    <a:cubicBezTo>
                      <a:pt x="45680" y="28336"/>
                      <a:pt x="46401" y="29310"/>
                      <a:pt x="46564" y="30417"/>
                    </a:cubicBezTo>
                    <a:cubicBezTo>
                      <a:pt x="46655" y="30955"/>
                      <a:pt x="46584" y="31504"/>
                      <a:pt x="46381" y="32011"/>
                    </a:cubicBezTo>
                    <a:cubicBezTo>
                      <a:pt x="46369" y="32034"/>
                      <a:pt x="46383" y="32047"/>
                      <a:pt x="46402" y="32047"/>
                    </a:cubicBezTo>
                    <a:cubicBezTo>
                      <a:pt x="46416" y="32047"/>
                      <a:pt x="46433" y="32039"/>
                      <a:pt x="46442" y="32021"/>
                    </a:cubicBezTo>
                    <a:cubicBezTo>
                      <a:pt x="47274" y="29990"/>
                      <a:pt x="45680" y="27838"/>
                      <a:pt x="43832" y="27066"/>
                    </a:cubicBezTo>
                    <a:cubicBezTo>
                      <a:pt x="43212" y="26801"/>
                      <a:pt x="42543" y="26691"/>
                      <a:pt x="41870" y="26691"/>
                    </a:cubicBezTo>
                    <a:cubicBezTo>
                      <a:pt x="41253" y="26691"/>
                      <a:pt x="40632" y="26783"/>
                      <a:pt x="40044" y="26934"/>
                    </a:cubicBezTo>
                    <a:cubicBezTo>
                      <a:pt x="38654" y="27279"/>
                      <a:pt x="37354" y="27939"/>
                      <a:pt x="36125" y="28660"/>
                    </a:cubicBezTo>
                    <a:cubicBezTo>
                      <a:pt x="33789" y="30051"/>
                      <a:pt x="31423" y="31757"/>
                      <a:pt x="28590" y="31829"/>
                    </a:cubicBezTo>
                    <a:cubicBezTo>
                      <a:pt x="28515" y="31831"/>
                      <a:pt x="28440" y="31832"/>
                      <a:pt x="28365" y="31832"/>
                    </a:cubicBezTo>
                    <a:cubicBezTo>
                      <a:pt x="25948" y="31832"/>
                      <a:pt x="23631" y="30733"/>
                      <a:pt x="21868" y="29128"/>
                    </a:cubicBezTo>
                    <a:cubicBezTo>
                      <a:pt x="19888" y="27320"/>
                      <a:pt x="18679" y="24872"/>
                      <a:pt x="18090" y="22273"/>
                    </a:cubicBezTo>
                    <a:cubicBezTo>
                      <a:pt x="17471" y="19521"/>
                      <a:pt x="17542" y="16658"/>
                      <a:pt x="17907" y="13875"/>
                    </a:cubicBezTo>
                    <a:cubicBezTo>
                      <a:pt x="18273" y="11022"/>
                      <a:pt x="18872" y="8077"/>
                      <a:pt x="18110" y="5233"/>
                    </a:cubicBezTo>
                    <a:cubicBezTo>
                      <a:pt x="17796" y="4086"/>
                      <a:pt x="17278" y="2979"/>
                      <a:pt x="16476" y="2085"/>
                    </a:cubicBezTo>
                    <a:cubicBezTo>
                      <a:pt x="15704" y="1223"/>
                      <a:pt x="14699" y="613"/>
                      <a:pt x="13592" y="289"/>
                    </a:cubicBezTo>
                    <a:cubicBezTo>
                      <a:pt x="12909" y="92"/>
                      <a:pt x="12202" y="1"/>
                      <a:pt x="1149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6" name="Google Shape;86;p5"/>
              <p:cNvSpPr/>
              <p:nvPr/>
            </p:nvSpPr>
            <p:spPr>
              <a:xfrm rot="602346">
                <a:off x="-1748673" y="566490"/>
                <a:ext cx="6301923" cy="4272111"/>
              </a:xfrm>
              <a:custGeom>
                <a:avLst/>
                <a:gdLst/>
                <a:ahLst/>
                <a:cxnLst/>
                <a:rect l="l" t="t" r="r" b="b"/>
                <a:pathLst>
                  <a:path w="47275" h="32048" extrusionOk="0">
                    <a:moveTo>
                      <a:pt x="11491" y="1"/>
                    </a:moveTo>
                    <a:cubicBezTo>
                      <a:pt x="9887" y="1"/>
                      <a:pt x="8266" y="466"/>
                      <a:pt x="6879" y="1233"/>
                    </a:cubicBezTo>
                    <a:cubicBezTo>
                      <a:pt x="4575" y="2523"/>
                      <a:pt x="2797" y="4543"/>
                      <a:pt x="1203" y="6614"/>
                    </a:cubicBezTo>
                    <a:cubicBezTo>
                      <a:pt x="807" y="7133"/>
                      <a:pt x="411" y="7661"/>
                      <a:pt x="15" y="8189"/>
                    </a:cubicBezTo>
                    <a:cubicBezTo>
                      <a:pt x="1" y="8210"/>
                      <a:pt x="27" y="8232"/>
                      <a:pt x="51" y="8232"/>
                    </a:cubicBezTo>
                    <a:cubicBezTo>
                      <a:pt x="60" y="8232"/>
                      <a:pt x="70" y="8228"/>
                      <a:pt x="76" y="8219"/>
                    </a:cubicBezTo>
                    <a:cubicBezTo>
                      <a:pt x="1660" y="6086"/>
                      <a:pt x="3275" y="3924"/>
                      <a:pt x="5397" y="2299"/>
                    </a:cubicBezTo>
                    <a:cubicBezTo>
                      <a:pt x="7152" y="955"/>
                      <a:pt x="9277" y="73"/>
                      <a:pt x="11491" y="73"/>
                    </a:cubicBezTo>
                    <a:cubicBezTo>
                      <a:pt x="11737" y="73"/>
                      <a:pt x="11984" y="83"/>
                      <a:pt x="12231" y="106"/>
                    </a:cubicBezTo>
                    <a:cubicBezTo>
                      <a:pt x="13409" y="217"/>
                      <a:pt x="14556" y="593"/>
                      <a:pt x="15511" y="1293"/>
                    </a:cubicBezTo>
                    <a:cubicBezTo>
                      <a:pt x="16537" y="2045"/>
                      <a:pt x="17268" y="3121"/>
                      <a:pt x="17725" y="4289"/>
                    </a:cubicBezTo>
                    <a:cubicBezTo>
                      <a:pt x="18781" y="6991"/>
                      <a:pt x="18395" y="9915"/>
                      <a:pt x="17999" y="12697"/>
                    </a:cubicBezTo>
                    <a:cubicBezTo>
                      <a:pt x="17613" y="15419"/>
                      <a:pt x="17379" y="18150"/>
                      <a:pt x="17776" y="20892"/>
                    </a:cubicBezTo>
                    <a:cubicBezTo>
                      <a:pt x="18131" y="23421"/>
                      <a:pt x="19015" y="25928"/>
                      <a:pt x="20639" y="27919"/>
                    </a:cubicBezTo>
                    <a:cubicBezTo>
                      <a:pt x="22111" y="29726"/>
                      <a:pt x="24153" y="31138"/>
                      <a:pt x="26437" y="31676"/>
                    </a:cubicBezTo>
                    <a:cubicBezTo>
                      <a:pt x="27071" y="31821"/>
                      <a:pt x="27717" y="31897"/>
                      <a:pt x="28363" y="31897"/>
                    </a:cubicBezTo>
                    <a:cubicBezTo>
                      <a:pt x="28847" y="31897"/>
                      <a:pt x="29330" y="31855"/>
                      <a:pt x="29809" y="31768"/>
                    </a:cubicBezTo>
                    <a:cubicBezTo>
                      <a:pt x="31108" y="31524"/>
                      <a:pt x="32327" y="30965"/>
                      <a:pt x="33484" y="30326"/>
                    </a:cubicBezTo>
                    <a:cubicBezTo>
                      <a:pt x="35942" y="28955"/>
                      <a:pt x="38318" y="27066"/>
                      <a:pt x="41222" y="26792"/>
                    </a:cubicBezTo>
                    <a:cubicBezTo>
                      <a:pt x="41420" y="26775"/>
                      <a:pt x="41617" y="26765"/>
                      <a:pt x="41813" y="26765"/>
                    </a:cubicBezTo>
                    <a:cubicBezTo>
                      <a:pt x="42876" y="26765"/>
                      <a:pt x="43903" y="27032"/>
                      <a:pt x="44787" y="27675"/>
                    </a:cubicBezTo>
                    <a:cubicBezTo>
                      <a:pt x="45680" y="28336"/>
                      <a:pt x="46401" y="29310"/>
                      <a:pt x="46564" y="30417"/>
                    </a:cubicBezTo>
                    <a:cubicBezTo>
                      <a:pt x="46655" y="30955"/>
                      <a:pt x="46584" y="31504"/>
                      <a:pt x="46381" y="32011"/>
                    </a:cubicBezTo>
                    <a:cubicBezTo>
                      <a:pt x="46369" y="32034"/>
                      <a:pt x="46383" y="32047"/>
                      <a:pt x="46402" y="32047"/>
                    </a:cubicBezTo>
                    <a:cubicBezTo>
                      <a:pt x="46416" y="32047"/>
                      <a:pt x="46433" y="32039"/>
                      <a:pt x="46442" y="32021"/>
                    </a:cubicBezTo>
                    <a:cubicBezTo>
                      <a:pt x="47274" y="29990"/>
                      <a:pt x="45680" y="27838"/>
                      <a:pt x="43832" y="27066"/>
                    </a:cubicBezTo>
                    <a:cubicBezTo>
                      <a:pt x="43212" y="26801"/>
                      <a:pt x="42543" y="26691"/>
                      <a:pt x="41870" y="26691"/>
                    </a:cubicBezTo>
                    <a:cubicBezTo>
                      <a:pt x="41253" y="26691"/>
                      <a:pt x="40632" y="26783"/>
                      <a:pt x="40044" y="26934"/>
                    </a:cubicBezTo>
                    <a:cubicBezTo>
                      <a:pt x="38654" y="27279"/>
                      <a:pt x="37354" y="27939"/>
                      <a:pt x="36125" y="28660"/>
                    </a:cubicBezTo>
                    <a:cubicBezTo>
                      <a:pt x="33789" y="30051"/>
                      <a:pt x="31423" y="31757"/>
                      <a:pt x="28590" y="31829"/>
                    </a:cubicBezTo>
                    <a:cubicBezTo>
                      <a:pt x="28515" y="31831"/>
                      <a:pt x="28440" y="31832"/>
                      <a:pt x="28365" y="31832"/>
                    </a:cubicBezTo>
                    <a:cubicBezTo>
                      <a:pt x="25948" y="31832"/>
                      <a:pt x="23631" y="30733"/>
                      <a:pt x="21868" y="29128"/>
                    </a:cubicBezTo>
                    <a:cubicBezTo>
                      <a:pt x="19888" y="27320"/>
                      <a:pt x="18679" y="24872"/>
                      <a:pt x="18090" y="22273"/>
                    </a:cubicBezTo>
                    <a:cubicBezTo>
                      <a:pt x="17471" y="19521"/>
                      <a:pt x="17542" y="16658"/>
                      <a:pt x="17907" y="13875"/>
                    </a:cubicBezTo>
                    <a:cubicBezTo>
                      <a:pt x="18273" y="11022"/>
                      <a:pt x="18872" y="8077"/>
                      <a:pt x="18110" y="5233"/>
                    </a:cubicBezTo>
                    <a:cubicBezTo>
                      <a:pt x="17796" y="4086"/>
                      <a:pt x="17278" y="2979"/>
                      <a:pt x="16476" y="2085"/>
                    </a:cubicBezTo>
                    <a:cubicBezTo>
                      <a:pt x="15704" y="1223"/>
                      <a:pt x="14699" y="613"/>
                      <a:pt x="13592" y="289"/>
                    </a:cubicBezTo>
                    <a:cubicBezTo>
                      <a:pt x="12909" y="92"/>
                      <a:pt x="12202" y="1"/>
                      <a:pt x="1149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7" name="Google Shape;87;p5"/>
              <p:cNvSpPr/>
              <p:nvPr/>
            </p:nvSpPr>
            <p:spPr>
              <a:xfrm rot="-3790987">
                <a:off x="2549219" y="722852"/>
                <a:ext cx="3661649" cy="3894065"/>
              </a:xfrm>
              <a:custGeom>
                <a:avLst/>
                <a:gdLst/>
                <a:ahLst/>
                <a:cxnLst/>
                <a:rect l="l" t="t" r="r" b="b"/>
                <a:pathLst>
                  <a:path w="37197" h="39558" extrusionOk="0">
                    <a:moveTo>
                      <a:pt x="8059" y="63"/>
                    </a:moveTo>
                    <a:cubicBezTo>
                      <a:pt x="8465" y="63"/>
                      <a:pt x="8871" y="115"/>
                      <a:pt x="9271" y="227"/>
                    </a:cubicBezTo>
                    <a:cubicBezTo>
                      <a:pt x="9993" y="430"/>
                      <a:pt x="10612" y="867"/>
                      <a:pt x="11221" y="1303"/>
                    </a:cubicBezTo>
                    <a:cubicBezTo>
                      <a:pt x="12003" y="1872"/>
                      <a:pt x="12683" y="2562"/>
                      <a:pt x="13232" y="3375"/>
                    </a:cubicBezTo>
                    <a:cubicBezTo>
                      <a:pt x="13709" y="4086"/>
                      <a:pt x="14075" y="4868"/>
                      <a:pt x="14430" y="5640"/>
                    </a:cubicBezTo>
                    <a:cubicBezTo>
                      <a:pt x="15232" y="7396"/>
                      <a:pt x="16136" y="9112"/>
                      <a:pt x="17334" y="10645"/>
                    </a:cubicBezTo>
                    <a:cubicBezTo>
                      <a:pt x="17934" y="11417"/>
                      <a:pt x="18654" y="12118"/>
                      <a:pt x="19518" y="12585"/>
                    </a:cubicBezTo>
                    <a:cubicBezTo>
                      <a:pt x="20380" y="13052"/>
                      <a:pt x="21355" y="13276"/>
                      <a:pt x="22330" y="13357"/>
                    </a:cubicBezTo>
                    <a:cubicBezTo>
                      <a:pt x="22751" y="13391"/>
                      <a:pt x="23173" y="13403"/>
                      <a:pt x="23596" y="13403"/>
                    </a:cubicBezTo>
                    <a:cubicBezTo>
                      <a:pt x="24525" y="13403"/>
                      <a:pt x="25460" y="13346"/>
                      <a:pt x="26392" y="13346"/>
                    </a:cubicBezTo>
                    <a:cubicBezTo>
                      <a:pt x="27167" y="13346"/>
                      <a:pt x="27940" y="13386"/>
                      <a:pt x="28707" y="13529"/>
                    </a:cubicBezTo>
                    <a:cubicBezTo>
                      <a:pt x="32252" y="14200"/>
                      <a:pt x="35044" y="17063"/>
                      <a:pt x="36273" y="20364"/>
                    </a:cubicBezTo>
                    <a:cubicBezTo>
                      <a:pt x="36923" y="22079"/>
                      <a:pt x="37135" y="23918"/>
                      <a:pt x="36912" y="25746"/>
                    </a:cubicBezTo>
                    <a:cubicBezTo>
                      <a:pt x="36668" y="27644"/>
                      <a:pt x="35988" y="29462"/>
                      <a:pt x="35003" y="31097"/>
                    </a:cubicBezTo>
                    <a:cubicBezTo>
                      <a:pt x="32942" y="34529"/>
                      <a:pt x="29621" y="37068"/>
                      <a:pt x="25864" y="38388"/>
                    </a:cubicBezTo>
                    <a:cubicBezTo>
                      <a:pt x="23789" y="39119"/>
                      <a:pt x="21584" y="39491"/>
                      <a:pt x="19379" y="39491"/>
                    </a:cubicBezTo>
                    <a:cubicBezTo>
                      <a:pt x="17387" y="39491"/>
                      <a:pt x="15394" y="39187"/>
                      <a:pt x="13496" y="38571"/>
                    </a:cubicBezTo>
                    <a:cubicBezTo>
                      <a:pt x="9851" y="37383"/>
                      <a:pt x="6611" y="35027"/>
                      <a:pt x="4275" y="31990"/>
                    </a:cubicBezTo>
                    <a:cubicBezTo>
                      <a:pt x="3118" y="30487"/>
                      <a:pt x="2183" y="28822"/>
                      <a:pt x="1524" y="27055"/>
                    </a:cubicBezTo>
                    <a:cubicBezTo>
                      <a:pt x="721" y="24882"/>
                      <a:pt x="315" y="22577"/>
                      <a:pt x="183" y="20262"/>
                    </a:cubicBezTo>
                    <a:cubicBezTo>
                      <a:pt x="41" y="17967"/>
                      <a:pt x="163" y="15672"/>
                      <a:pt x="376" y="13387"/>
                    </a:cubicBezTo>
                    <a:cubicBezTo>
                      <a:pt x="477" y="12240"/>
                      <a:pt x="610" y="11113"/>
                      <a:pt x="752" y="9975"/>
                    </a:cubicBezTo>
                    <a:cubicBezTo>
                      <a:pt x="884" y="8919"/>
                      <a:pt x="1036" y="7863"/>
                      <a:pt x="1290" y="6827"/>
                    </a:cubicBezTo>
                    <a:cubicBezTo>
                      <a:pt x="1768" y="4857"/>
                      <a:pt x="2610" y="2867"/>
                      <a:pt x="4205" y="1557"/>
                    </a:cubicBezTo>
                    <a:cubicBezTo>
                      <a:pt x="5275" y="676"/>
                      <a:pt x="6662" y="63"/>
                      <a:pt x="8059" y="63"/>
                    </a:cubicBezTo>
                    <a:close/>
                    <a:moveTo>
                      <a:pt x="8072" y="0"/>
                    </a:moveTo>
                    <a:cubicBezTo>
                      <a:pt x="7618" y="0"/>
                      <a:pt x="7163" y="62"/>
                      <a:pt x="6723" y="176"/>
                    </a:cubicBezTo>
                    <a:cubicBezTo>
                      <a:pt x="4925" y="644"/>
                      <a:pt x="3433" y="1892"/>
                      <a:pt x="2499" y="3487"/>
                    </a:cubicBezTo>
                    <a:cubicBezTo>
                      <a:pt x="1432" y="5324"/>
                      <a:pt x="1016" y="7447"/>
                      <a:pt x="741" y="9528"/>
                    </a:cubicBezTo>
                    <a:cubicBezTo>
                      <a:pt x="427" y="11834"/>
                      <a:pt x="183" y="14159"/>
                      <a:pt x="92" y="16485"/>
                    </a:cubicBezTo>
                    <a:cubicBezTo>
                      <a:pt x="1" y="18810"/>
                      <a:pt x="71" y="21156"/>
                      <a:pt x="488" y="23451"/>
                    </a:cubicBezTo>
                    <a:cubicBezTo>
                      <a:pt x="863" y="25543"/>
                      <a:pt x="1524" y="27583"/>
                      <a:pt x="2539" y="29452"/>
                    </a:cubicBezTo>
                    <a:cubicBezTo>
                      <a:pt x="3453" y="31137"/>
                      <a:pt x="4621" y="32681"/>
                      <a:pt x="5981" y="34032"/>
                    </a:cubicBezTo>
                    <a:cubicBezTo>
                      <a:pt x="7342" y="35372"/>
                      <a:pt x="8896" y="36510"/>
                      <a:pt x="10582" y="37403"/>
                    </a:cubicBezTo>
                    <a:cubicBezTo>
                      <a:pt x="12369" y="38347"/>
                      <a:pt x="14298" y="38987"/>
                      <a:pt x="16298" y="39312"/>
                    </a:cubicBezTo>
                    <a:cubicBezTo>
                      <a:pt x="17316" y="39476"/>
                      <a:pt x="18346" y="39557"/>
                      <a:pt x="19377" y="39557"/>
                    </a:cubicBezTo>
                    <a:cubicBezTo>
                      <a:pt x="20453" y="39557"/>
                      <a:pt x="21530" y="39468"/>
                      <a:pt x="22594" y="39292"/>
                    </a:cubicBezTo>
                    <a:cubicBezTo>
                      <a:pt x="24676" y="38947"/>
                      <a:pt x="26707" y="38266"/>
                      <a:pt x="28576" y="37261"/>
                    </a:cubicBezTo>
                    <a:cubicBezTo>
                      <a:pt x="30291" y="36337"/>
                      <a:pt x="31855" y="35118"/>
                      <a:pt x="33165" y="33676"/>
                    </a:cubicBezTo>
                    <a:cubicBezTo>
                      <a:pt x="34455" y="32254"/>
                      <a:pt x="35511" y="30620"/>
                      <a:pt x="36201" y="28822"/>
                    </a:cubicBezTo>
                    <a:cubicBezTo>
                      <a:pt x="36871" y="27076"/>
                      <a:pt x="37196" y="25166"/>
                      <a:pt x="37024" y="23298"/>
                    </a:cubicBezTo>
                    <a:cubicBezTo>
                      <a:pt x="36862" y="21511"/>
                      <a:pt x="36252" y="19764"/>
                      <a:pt x="35308" y="18241"/>
                    </a:cubicBezTo>
                    <a:cubicBezTo>
                      <a:pt x="34384" y="16749"/>
                      <a:pt x="33125" y="15449"/>
                      <a:pt x="31611" y="14555"/>
                    </a:cubicBezTo>
                    <a:cubicBezTo>
                      <a:pt x="30850" y="14118"/>
                      <a:pt x="30038" y="13773"/>
                      <a:pt x="29185" y="13560"/>
                    </a:cubicBezTo>
                    <a:cubicBezTo>
                      <a:pt x="28283" y="13344"/>
                      <a:pt x="27356" y="13284"/>
                      <a:pt x="26434" y="13284"/>
                    </a:cubicBezTo>
                    <a:cubicBezTo>
                      <a:pt x="26359" y="13284"/>
                      <a:pt x="26284" y="13285"/>
                      <a:pt x="26209" y="13286"/>
                    </a:cubicBezTo>
                    <a:cubicBezTo>
                      <a:pt x="25356" y="13290"/>
                      <a:pt x="24474" y="13342"/>
                      <a:pt x="23596" y="13342"/>
                    </a:cubicBezTo>
                    <a:cubicBezTo>
                      <a:pt x="22268" y="13342"/>
                      <a:pt x="20949" y="13222"/>
                      <a:pt x="19751" y="12636"/>
                    </a:cubicBezTo>
                    <a:cubicBezTo>
                      <a:pt x="18817" y="12179"/>
                      <a:pt x="18055" y="11448"/>
                      <a:pt x="17415" y="10645"/>
                    </a:cubicBezTo>
                    <a:cubicBezTo>
                      <a:pt x="16756" y="9813"/>
                      <a:pt x="16187" y="8909"/>
                      <a:pt x="15669" y="7995"/>
                    </a:cubicBezTo>
                    <a:cubicBezTo>
                      <a:pt x="14765" y="6411"/>
                      <a:pt x="14206" y="4634"/>
                      <a:pt x="13150" y="3151"/>
                    </a:cubicBezTo>
                    <a:cubicBezTo>
                      <a:pt x="12633" y="2410"/>
                      <a:pt x="11983" y="1781"/>
                      <a:pt x="11252" y="1242"/>
                    </a:cubicBezTo>
                    <a:cubicBezTo>
                      <a:pt x="10622" y="795"/>
                      <a:pt x="9993" y="349"/>
                      <a:pt x="9241" y="146"/>
                    </a:cubicBezTo>
                    <a:cubicBezTo>
                      <a:pt x="8859" y="47"/>
                      <a:pt x="8466" y="0"/>
                      <a:pt x="807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8" name="Google Shape;88;p5"/>
              <p:cNvSpPr/>
              <p:nvPr/>
            </p:nvSpPr>
            <p:spPr>
              <a:xfrm rot="-565460" flipH="1">
                <a:off x="4004977" y="960008"/>
                <a:ext cx="5920740" cy="4013705"/>
              </a:xfrm>
              <a:custGeom>
                <a:avLst/>
                <a:gdLst/>
                <a:ahLst/>
                <a:cxnLst/>
                <a:rect l="l" t="t" r="r" b="b"/>
                <a:pathLst>
                  <a:path w="47275" h="32048" extrusionOk="0">
                    <a:moveTo>
                      <a:pt x="11491" y="1"/>
                    </a:moveTo>
                    <a:cubicBezTo>
                      <a:pt x="9887" y="1"/>
                      <a:pt x="8266" y="466"/>
                      <a:pt x="6879" y="1233"/>
                    </a:cubicBezTo>
                    <a:cubicBezTo>
                      <a:pt x="4575" y="2523"/>
                      <a:pt x="2797" y="4543"/>
                      <a:pt x="1203" y="6614"/>
                    </a:cubicBezTo>
                    <a:cubicBezTo>
                      <a:pt x="807" y="7133"/>
                      <a:pt x="411" y="7661"/>
                      <a:pt x="15" y="8189"/>
                    </a:cubicBezTo>
                    <a:cubicBezTo>
                      <a:pt x="1" y="8210"/>
                      <a:pt x="27" y="8232"/>
                      <a:pt x="51" y="8232"/>
                    </a:cubicBezTo>
                    <a:cubicBezTo>
                      <a:pt x="60" y="8232"/>
                      <a:pt x="70" y="8228"/>
                      <a:pt x="76" y="8219"/>
                    </a:cubicBezTo>
                    <a:cubicBezTo>
                      <a:pt x="1660" y="6086"/>
                      <a:pt x="3275" y="3924"/>
                      <a:pt x="5397" y="2299"/>
                    </a:cubicBezTo>
                    <a:cubicBezTo>
                      <a:pt x="7152" y="955"/>
                      <a:pt x="9277" y="73"/>
                      <a:pt x="11491" y="73"/>
                    </a:cubicBezTo>
                    <a:cubicBezTo>
                      <a:pt x="11737" y="73"/>
                      <a:pt x="11984" y="83"/>
                      <a:pt x="12231" y="106"/>
                    </a:cubicBezTo>
                    <a:cubicBezTo>
                      <a:pt x="13409" y="217"/>
                      <a:pt x="14556" y="593"/>
                      <a:pt x="15511" y="1293"/>
                    </a:cubicBezTo>
                    <a:cubicBezTo>
                      <a:pt x="16537" y="2045"/>
                      <a:pt x="17268" y="3121"/>
                      <a:pt x="17725" y="4289"/>
                    </a:cubicBezTo>
                    <a:cubicBezTo>
                      <a:pt x="18781" y="6991"/>
                      <a:pt x="18395" y="9915"/>
                      <a:pt x="17999" y="12697"/>
                    </a:cubicBezTo>
                    <a:cubicBezTo>
                      <a:pt x="17613" y="15419"/>
                      <a:pt x="17379" y="18150"/>
                      <a:pt x="17776" y="20892"/>
                    </a:cubicBezTo>
                    <a:cubicBezTo>
                      <a:pt x="18131" y="23421"/>
                      <a:pt x="19015" y="25928"/>
                      <a:pt x="20639" y="27919"/>
                    </a:cubicBezTo>
                    <a:cubicBezTo>
                      <a:pt x="22111" y="29726"/>
                      <a:pt x="24153" y="31138"/>
                      <a:pt x="26437" y="31676"/>
                    </a:cubicBezTo>
                    <a:cubicBezTo>
                      <a:pt x="27071" y="31821"/>
                      <a:pt x="27717" y="31897"/>
                      <a:pt x="28363" y="31897"/>
                    </a:cubicBezTo>
                    <a:cubicBezTo>
                      <a:pt x="28847" y="31897"/>
                      <a:pt x="29330" y="31855"/>
                      <a:pt x="29809" y="31768"/>
                    </a:cubicBezTo>
                    <a:cubicBezTo>
                      <a:pt x="31108" y="31524"/>
                      <a:pt x="32327" y="30965"/>
                      <a:pt x="33484" y="30326"/>
                    </a:cubicBezTo>
                    <a:cubicBezTo>
                      <a:pt x="35942" y="28955"/>
                      <a:pt x="38318" y="27066"/>
                      <a:pt x="41222" y="26792"/>
                    </a:cubicBezTo>
                    <a:cubicBezTo>
                      <a:pt x="41420" y="26775"/>
                      <a:pt x="41617" y="26765"/>
                      <a:pt x="41813" y="26765"/>
                    </a:cubicBezTo>
                    <a:cubicBezTo>
                      <a:pt x="42876" y="26765"/>
                      <a:pt x="43903" y="27032"/>
                      <a:pt x="44787" y="27675"/>
                    </a:cubicBezTo>
                    <a:cubicBezTo>
                      <a:pt x="45680" y="28336"/>
                      <a:pt x="46401" y="29310"/>
                      <a:pt x="46564" y="30417"/>
                    </a:cubicBezTo>
                    <a:cubicBezTo>
                      <a:pt x="46655" y="30955"/>
                      <a:pt x="46584" y="31504"/>
                      <a:pt x="46381" y="32011"/>
                    </a:cubicBezTo>
                    <a:cubicBezTo>
                      <a:pt x="46369" y="32034"/>
                      <a:pt x="46383" y="32047"/>
                      <a:pt x="46402" y="32047"/>
                    </a:cubicBezTo>
                    <a:cubicBezTo>
                      <a:pt x="46416" y="32047"/>
                      <a:pt x="46433" y="32039"/>
                      <a:pt x="46442" y="32021"/>
                    </a:cubicBezTo>
                    <a:cubicBezTo>
                      <a:pt x="47274" y="29990"/>
                      <a:pt x="45680" y="27838"/>
                      <a:pt x="43832" y="27066"/>
                    </a:cubicBezTo>
                    <a:cubicBezTo>
                      <a:pt x="43212" y="26801"/>
                      <a:pt x="42543" y="26691"/>
                      <a:pt x="41870" y="26691"/>
                    </a:cubicBezTo>
                    <a:cubicBezTo>
                      <a:pt x="41253" y="26691"/>
                      <a:pt x="40632" y="26783"/>
                      <a:pt x="40044" y="26934"/>
                    </a:cubicBezTo>
                    <a:cubicBezTo>
                      <a:pt x="38654" y="27279"/>
                      <a:pt x="37354" y="27939"/>
                      <a:pt x="36125" y="28660"/>
                    </a:cubicBezTo>
                    <a:cubicBezTo>
                      <a:pt x="33789" y="30051"/>
                      <a:pt x="31423" y="31757"/>
                      <a:pt x="28590" y="31829"/>
                    </a:cubicBezTo>
                    <a:cubicBezTo>
                      <a:pt x="28515" y="31831"/>
                      <a:pt x="28440" y="31832"/>
                      <a:pt x="28365" y="31832"/>
                    </a:cubicBezTo>
                    <a:cubicBezTo>
                      <a:pt x="25948" y="31832"/>
                      <a:pt x="23631" y="30733"/>
                      <a:pt x="21868" y="29128"/>
                    </a:cubicBezTo>
                    <a:cubicBezTo>
                      <a:pt x="19888" y="27320"/>
                      <a:pt x="18679" y="24872"/>
                      <a:pt x="18090" y="22273"/>
                    </a:cubicBezTo>
                    <a:cubicBezTo>
                      <a:pt x="17471" y="19521"/>
                      <a:pt x="17542" y="16658"/>
                      <a:pt x="17907" y="13875"/>
                    </a:cubicBezTo>
                    <a:cubicBezTo>
                      <a:pt x="18273" y="11022"/>
                      <a:pt x="18872" y="8077"/>
                      <a:pt x="18110" y="5233"/>
                    </a:cubicBezTo>
                    <a:cubicBezTo>
                      <a:pt x="17796" y="4086"/>
                      <a:pt x="17278" y="2979"/>
                      <a:pt x="16476" y="2085"/>
                    </a:cubicBezTo>
                    <a:cubicBezTo>
                      <a:pt x="15704" y="1223"/>
                      <a:pt x="14699" y="613"/>
                      <a:pt x="13592" y="289"/>
                    </a:cubicBezTo>
                    <a:cubicBezTo>
                      <a:pt x="12909" y="92"/>
                      <a:pt x="12202" y="1"/>
                      <a:pt x="1149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9" name="Google Shape;89;p5"/>
              <p:cNvSpPr/>
              <p:nvPr/>
            </p:nvSpPr>
            <p:spPr>
              <a:xfrm rot="-2190436">
                <a:off x="6767466" y="2203417"/>
                <a:ext cx="3389217" cy="2184986"/>
              </a:xfrm>
              <a:custGeom>
                <a:avLst/>
                <a:gdLst/>
                <a:ahLst/>
                <a:cxnLst/>
                <a:rect l="l" t="t" r="r" b="b"/>
                <a:pathLst>
                  <a:path w="68641" h="44252" extrusionOk="0">
                    <a:moveTo>
                      <a:pt x="67677" y="0"/>
                    </a:moveTo>
                    <a:cubicBezTo>
                      <a:pt x="65155" y="0"/>
                      <a:pt x="62741" y="1012"/>
                      <a:pt x="60731" y="2524"/>
                    </a:cubicBezTo>
                    <a:cubicBezTo>
                      <a:pt x="58294" y="4352"/>
                      <a:pt x="56516" y="6829"/>
                      <a:pt x="55074" y="9480"/>
                    </a:cubicBezTo>
                    <a:cubicBezTo>
                      <a:pt x="52160" y="14852"/>
                      <a:pt x="50383" y="21107"/>
                      <a:pt x="45621" y="25240"/>
                    </a:cubicBezTo>
                    <a:cubicBezTo>
                      <a:pt x="44504" y="26215"/>
                      <a:pt x="43245" y="27027"/>
                      <a:pt x="41864" y="27576"/>
                    </a:cubicBezTo>
                    <a:cubicBezTo>
                      <a:pt x="40310" y="28185"/>
                      <a:pt x="38644" y="28459"/>
                      <a:pt x="36979" y="28499"/>
                    </a:cubicBezTo>
                    <a:cubicBezTo>
                      <a:pt x="36764" y="28506"/>
                      <a:pt x="36550" y="28509"/>
                      <a:pt x="36335" y="28509"/>
                    </a:cubicBezTo>
                    <a:cubicBezTo>
                      <a:pt x="33195" y="28509"/>
                      <a:pt x="30095" y="27846"/>
                      <a:pt x="26977" y="27504"/>
                    </a:cubicBezTo>
                    <a:cubicBezTo>
                      <a:pt x="25877" y="27383"/>
                      <a:pt x="24780" y="27316"/>
                      <a:pt x="23686" y="27316"/>
                    </a:cubicBezTo>
                    <a:cubicBezTo>
                      <a:pt x="21954" y="27316"/>
                      <a:pt x="20230" y="27484"/>
                      <a:pt x="18518" y="27870"/>
                    </a:cubicBezTo>
                    <a:cubicBezTo>
                      <a:pt x="15918" y="28459"/>
                      <a:pt x="13420" y="29464"/>
                      <a:pt x="11125" y="30815"/>
                    </a:cubicBezTo>
                    <a:cubicBezTo>
                      <a:pt x="6576" y="33506"/>
                      <a:pt x="2799" y="37578"/>
                      <a:pt x="687" y="42442"/>
                    </a:cubicBezTo>
                    <a:cubicBezTo>
                      <a:pt x="433" y="43020"/>
                      <a:pt x="210" y="43609"/>
                      <a:pt x="7" y="44209"/>
                    </a:cubicBezTo>
                    <a:cubicBezTo>
                      <a:pt x="0" y="44234"/>
                      <a:pt x="21" y="44251"/>
                      <a:pt x="40" y="44251"/>
                    </a:cubicBezTo>
                    <a:cubicBezTo>
                      <a:pt x="52" y="44251"/>
                      <a:pt x="64" y="44245"/>
                      <a:pt x="68" y="44229"/>
                    </a:cubicBezTo>
                    <a:cubicBezTo>
                      <a:pt x="1824" y="39080"/>
                      <a:pt x="5398" y="34673"/>
                      <a:pt x="9897" y="31668"/>
                    </a:cubicBezTo>
                    <a:cubicBezTo>
                      <a:pt x="14007" y="28925"/>
                      <a:pt x="18839" y="27367"/>
                      <a:pt x="23767" y="27367"/>
                    </a:cubicBezTo>
                    <a:cubicBezTo>
                      <a:pt x="24257" y="27367"/>
                      <a:pt x="24749" y="27382"/>
                      <a:pt x="25240" y="27413"/>
                    </a:cubicBezTo>
                    <a:cubicBezTo>
                      <a:pt x="28866" y="27644"/>
                      <a:pt x="32681" y="28556"/>
                      <a:pt x="36366" y="28556"/>
                    </a:cubicBezTo>
                    <a:cubicBezTo>
                      <a:pt x="38998" y="28556"/>
                      <a:pt x="41563" y="28091"/>
                      <a:pt x="43945" y="26581"/>
                    </a:cubicBezTo>
                    <a:cubicBezTo>
                      <a:pt x="49053" y="23351"/>
                      <a:pt x="51308" y="17411"/>
                      <a:pt x="53785" y="12202"/>
                    </a:cubicBezTo>
                    <a:cubicBezTo>
                      <a:pt x="55126" y="9368"/>
                      <a:pt x="56638" y="6535"/>
                      <a:pt x="58852" y="4271"/>
                    </a:cubicBezTo>
                    <a:cubicBezTo>
                      <a:pt x="60893" y="2179"/>
                      <a:pt x="63543" y="493"/>
                      <a:pt x="66488" y="138"/>
                    </a:cubicBezTo>
                    <a:cubicBezTo>
                      <a:pt x="66861" y="89"/>
                      <a:pt x="67236" y="66"/>
                      <a:pt x="67611" y="66"/>
                    </a:cubicBezTo>
                    <a:cubicBezTo>
                      <a:pt x="67941" y="66"/>
                      <a:pt x="68272" y="84"/>
                      <a:pt x="68600" y="118"/>
                    </a:cubicBezTo>
                    <a:cubicBezTo>
                      <a:pt x="68641" y="118"/>
                      <a:pt x="68641" y="57"/>
                      <a:pt x="68600" y="46"/>
                    </a:cubicBezTo>
                    <a:cubicBezTo>
                      <a:pt x="68291" y="15"/>
                      <a:pt x="67983" y="0"/>
                      <a:pt x="676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0" name="Google Shape;90;p5"/>
              <p:cNvSpPr/>
              <p:nvPr/>
            </p:nvSpPr>
            <p:spPr>
              <a:xfrm rot="9272496">
                <a:off x="784504" y="-1103050"/>
                <a:ext cx="4382991" cy="2835046"/>
              </a:xfrm>
              <a:custGeom>
                <a:avLst/>
                <a:gdLst/>
                <a:ahLst/>
                <a:cxnLst/>
                <a:rect l="l" t="t" r="r" b="b"/>
                <a:pathLst>
                  <a:path w="85746" h="55463" extrusionOk="0">
                    <a:moveTo>
                      <a:pt x="48227" y="0"/>
                    </a:moveTo>
                    <a:cubicBezTo>
                      <a:pt x="47882" y="0"/>
                      <a:pt x="47535" y="9"/>
                      <a:pt x="47188" y="28"/>
                    </a:cubicBezTo>
                    <a:cubicBezTo>
                      <a:pt x="42599" y="282"/>
                      <a:pt x="38151" y="2018"/>
                      <a:pt x="34455" y="4719"/>
                    </a:cubicBezTo>
                    <a:cubicBezTo>
                      <a:pt x="30372" y="7705"/>
                      <a:pt x="27509" y="11899"/>
                      <a:pt x="24311" y="15737"/>
                    </a:cubicBezTo>
                    <a:cubicBezTo>
                      <a:pt x="21142" y="19545"/>
                      <a:pt x="17345" y="23231"/>
                      <a:pt x="12338" y="24338"/>
                    </a:cubicBezTo>
                    <a:cubicBezTo>
                      <a:pt x="11445" y="24532"/>
                      <a:pt x="10521" y="24639"/>
                      <a:pt x="9599" y="24639"/>
                    </a:cubicBezTo>
                    <a:cubicBezTo>
                      <a:pt x="8059" y="24639"/>
                      <a:pt x="6524" y="24340"/>
                      <a:pt x="5139" y="23647"/>
                    </a:cubicBezTo>
                    <a:cubicBezTo>
                      <a:pt x="3209" y="22693"/>
                      <a:pt x="1585" y="21027"/>
                      <a:pt x="793" y="19017"/>
                    </a:cubicBezTo>
                    <a:cubicBezTo>
                      <a:pt x="407" y="18052"/>
                      <a:pt x="244" y="17026"/>
                      <a:pt x="305" y="16001"/>
                    </a:cubicBezTo>
                    <a:cubicBezTo>
                      <a:pt x="305" y="15976"/>
                      <a:pt x="287" y="15963"/>
                      <a:pt x="269" y="15963"/>
                    </a:cubicBezTo>
                    <a:cubicBezTo>
                      <a:pt x="252" y="15963"/>
                      <a:pt x="234" y="15976"/>
                      <a:pt x="234" y="16001"/>
                    </a:cubicBezTo>
                    <a:cubicBezTo>
                      <a:pt x="1" y="20032"/>
                      <a:pt x="3291" y="23516"/>
                      <a:pt x="7078" y="24419"/>
                    </a:cubicBezTo>
                    <a:cubicBezTo>
                      <a:pt x="7930" y="24622"/>
                      <a:pt x="8785" y="24716"/>
                      <a:pt x="9633" y="24716"/>
                    </a:cubicBezTo>
                    <a:cubicBezTo>
                      <a:pt x="13412" y="24716"/>
                      <a:pt x="17069" y="22848"/>
                      <a:pt x="19913" y="20418"/>
                    </a:cubicBezTo>
                    <a:cubicBezTo>
                      <a:pt x="23762" y="17128"/>
                      <a:pt x="26514" y="12813"/>
                      <a:pt x="29875" y="9056"/>
                    </a:cubicBezTo>
                    <a:cubicBezTo>
                      <a:pt x="33125" y="5410"/>
                      <a:pt x="37095" y="2546"/>
                      <a:pt x="41786" y="1084"/>
                    </a:cubicBezTo>
                    <a:cubicBezTo>
                      <a:pt x="43888" y="429"/>
                      <a:pt x="46088" y="78"/>
                      <a:pt x="48282" y="78"/>
                    </a:cubicBezTo>
                    <a:cubicBezTo>
                      <a:pt x="50613" y="78"/>
                      <a:pt x="52937" y="475"/>
                      <a:pt x="55129" y="1327"/>
                    </a:cubicBezTo>
                    <a:cubicBezTo>
                      <a:pt x="59049" y="2851"/>
                      <a:pt x="62492" y="5704"/>
                      <a:pt x="64523" y="9401"/>
                    </a:cubicBezTo>
                    <a:cubicBezTo>
                      <a:pt x="65670" y="11513"/>
                      <a:pt x="66259" y="13818"/>
                      <a:pt x="66421" y="16204"/>
                    </a:cubicBezTo>
                    <a:cubicBezTo>
                      <a:pt x="66614" y="18926"/>
                      <a:pt x="66330" y="21657"/>
                      <a:pt x="66218" y="24378"/>
                    </a:cubicBezTo>
                    <a:cubicBezTo>
                      <a:pt x="66046" y="28420"/>
                      <a:pt x="66391" y="32807"/>
                      <a:pt x="68930" y="36148"/>
                    </a:cubicBezTo>
                    <a:cubicBezTo>
                      <a:pt x="70067" y="37640"/>
                      <a:pt x="71600" y="38727"/>
                      <a:pt x="73428" y="39215"/>
                    </a:cubicBezTo>
                    <a:cubicBezTo>
                      <a:pt x="74657" y="39549"/>
                      <a:pt x="75936" y="39651"/>
                      <a:pt x="77196" y="39895"/>
                    </a:cubicBezTo>
                    <a:cubicBezTo>
                      <a:pt x="78343" y="40118"/>
                      <a:pt x="79439" y="40494"/>
                      <a:pt x="80434" y="41113"/>
                    </a:cubicBezTo>
                    <a:cubicBezTo>
                      <a:pt x="82303" y="42261"/>
                      <a:pt x="83745" y="44099"/>
                      <a:pt x="84395" y="46190"/>
                    </a:cubicBezTo>
                    <a:cubicBezTo>
                      <a:pt x="85055" y="48354"/>
                      <a:pt x="84811" y="50750"/>
                      <a:pt x="83826" y="52771"/>
                    </a:cubicBezTo>
                    <a:cubicBezTo>
                      <a:pt x="83339" y="53766"/>
                      <a:pt x="82679" y="54659"/>
                      <a:pt x="81867" y="55411"/>
                    </a:cubicBezTo>
                    <a:cubicBezTo>
                      <a:pt x="81844" y="55434"/>
                      <a:pt x="81866" y="55462"/>
                      <a:pt x="81892" y="55462"/>
                    </a:cubicBezTo>
                    <a:cubicBezTo>
                      <a:pt x="81901" y="55462"/>
                      <a:pt x="81909" y="55459"/>
                      <a:pt x="81917" y="55451"/>
                    </a:cubicBezTo>
                    <a:cubicBezTo>
                      <a:pt x="84974" y="52598"/>
                      <a:pt x="85746" y="47826"/>
                      <a:pt x="83582" y="44220"/>
                    </a:cubicBezTo>
                    <a:cubicBezTo>
                      <a:pt x="82567" y="42514"/>
                      <a:pt x="80993" y="41133"/>
                      <a:pt x="79155" y="40382"/>
                    </a:cubicBezTo>
                    <a:cubicBezTo>
                      <a:pt x="76840" y="39448"/>
                      <a:pt x="74220" y="39702"/>
                      <a:pt x="71956" y="38605"/>
                    </a:cubicBezTo>
                    <a:cubicBezTo>
                      <a:pt x="68229" y="36787"/>
                      <a:pt x="66685" y="32380"/>
                      <a:pt x="66330" y="28512"/>
                    </a:cubicBezTo>
                    <a:cubicBezTo>
                      <a:pt x="65843" y="23313"/>
                      <a:pt x="67305" y="18032"/>
                      <a:pt x="65974" y="12894"/>
                    </a:cubicBezTo>
                    <a:cubicBezTo>
                      <a:pt x="64979" y="9004"/>
                      <a:pt x="62400" y="5653"/>
                      <a:pt x="59120" y="3379"/>
                    </a:cubicBezTo>
                    <a:cubicBezTo>
                      <a:pt x="55922" y="1150"/>
                      <a:pt x="52115" y="0"/>
                      <a:pt x="4822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cxnSp>
        <p:nvCxnSpPr>
          <p:cNvPr id="91" name="Google Shape;91;p5"/>
          <p:cNvCxnSpPr/>
          <p:nvPr/>
        </p:nvCxnSpPr>
        <p:spPr>
          <a:xfrm>
            <a:off x="11206400" y="1063723"/>
            <a:ext cx="9856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2" name="Google Shape;92;p5"/>
          <p:cNvCxnSpPr/>
          <p:nvPr/>
        </p:nvCxnSpPr>
        <p:spPr>
          <a:xfrm>
            <a:off x="133" y="1063723"/>
            <a:ext cx="9856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3" name="Google Shape;93;p5"/>
          <p:cNvCxnSpPr/>
          <p:nvPr/>
        </p:nvCxnSpPr>
        <p:spPr>
          <a:xfrm>
            <a:off x="955733" y="6473567"/>
            <a:ext cx="10261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71728473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" name="Google Shape;95;p6"/>
          <p:cNvGrpSpPr/>
          <p:nvPr/>
        </p:nvGrpSpPr>
        <p:grpSpPr>
          <a:xfrm rot="10800000">
            <a:off x="-1811415" y="-290809"/>
            <a:ext cx="16816309" cy="9785073"/>
            <a:chOff x="-2138111" y="-1907432"/>
            <a:chExt cx="12612232" cy="7338805"/>
          </a:xfrm>
        </p:grpSpPr>
        <p:sp>
          <p:nvSpPr>
            <p:cNvPr id="96" name="Google Shape;96;p6"/>
            <p:cNvSpPr/>
            <p:nvPr/>
          </p:nvSpPr>
          <p:spPr>
            <a:xfrm rot="-10210910">
              <a:off x="5334753" y="-288655"/>
              <a:ext cx="3261178" cy="1154360"/>
            </a:xfrm>
            <a:custGeom>
              <a:avLst/>
              <a:gdLst/>
              <a:ahLst/>
              <a:cxnLst/>
              <a:rect l="l" t="t" r="r" b="b"/>
              <a:pathLst>
                <a:path w="71732" h="25391" extrusionOk="0">
                  <a:moveTo>
                    <a:pt x="56488" y="1"/>
                  </a:moveTo>
                  <a:cubicBezTo>
                    <a:pt x="55279" y="1"/>
                    <a:pt x="54071" y="138"/>
                    <a:pt x="52895" y="412"/>
                  </a:cubicBezTo>
                  <a:cubicBezTo>
                    <a:pt x="49787" y="1143"/>
                    <a:pt x="47158" y="2890"/>
                    <a:pt x="44873" y="5073"/>
                  </a:cubicBezTo>
                  <a:cubicBezTo>
                    <a:pt x="40293" y="9420"/>
                    <a:pt x="36272" y="15847"/>
                    <a:pt x="29367" y="16416"/>
                  </a:cubicBezTo>
                  <a:cubicBezTo>
                    <a:pt x="29019" y="16444"/>
                    <a:pt x="28673" y="16457"/>
                    <a:pt x="28327" y="16457"/>
                  </a:cubicBezTo>
                  <a:cubicBezTo>
                    <a:pt x="25059" y="16457"/>
                    <a:pt x="21885" y="15265"/>
                    <a:pt x="18836" y="14182"/>
                  </a:cubicBezTo>
                  <a:cubicBezTo>
                    <a:pt x="15978" y="13173"/>
                    <a:pt x="13052" y="12242"/>
                    <a:pt x="9988" y="12242"/>
                  </a:cubicBezTo>
                  <a:cubicBezTo>
                    <a:pt x="9939" y="12242"/>
                    <a:pt x="9889" y="12242"/>
                    <a:pt x="9839" y="12243"/>
                  </a:cubicBezTo>
                  <a:cubicBezTo>
                    <a:pt x="7037" y="12283"/>
                    <a:pt x="4275" y="13238"/>
                    <a:pt x="2478" y="15472"/>
                  </a:cubicBezTo>
                  <a:cubicBezTo>
                    <a:pt x="741" y="17645"/>
                    <a:pt x="152" y="20498"/>
                    <a:pt x="50" y="23219"/>
                  </a:cubicBezTo>
                  <a:cubicBezTo>
                    <a:pt x="30" y="23930"/>
                    <a:pt x="41" y="24641"/>
                    <a:pt x="71" y="25352"/>
                  </a:cubicBezTo>
                  <a:cubicBezTo>
                    <a:pt x="76" y="25377"/>
                    <a:pt x="94" y="25390"/>
                    <a:pt x="110" y="25390"/>
                  </a:cubicBezTo>
                  <a:cubicBezTo>
                    <a:pt x="127" y="25390"/>
                    <a:pt x="142" y="25377"/>
                    <a:pt x="142" y="25352"/>
                  </a:cubicBezTo>
                  <a:cubicBezTo>
                    <a:pt x="0" y="22529"/>
                    <a:pt x="244" y="19523"/>
                    <a:pt x="1584" y="16975"/>
                  </a:cubicBezTo>
                  <a:cubicBezTo>
                    <a:pt x="2264" y="15685"/>
                    <a:pt x="3229" y="14568"/>
                    <a:pt x="4458" y="13775"/>
                  </a:cubicBezTo>
                  <a:cubicBezTo>
                    <a:pt x="5676" y="12994"/>
                    <a:pt x="7068" y="12557"/>
                    <a:pt x="8489" y="12394"/>
                  </a:cubicBezTo>
                  <a:cubicBezTo>
                    <a:pt x="9022" y="12333"/>
                    <a:pt x="9548" y="12305"/>
                    <a:pt x="10070" y="12305"/>
                  </a:cubicBezTo>
                  <a:cubicBezTo>
                    <a:pt x="16002" y="12305"/>
                    <a:pt x="21274" y="15981"/>
                    <a:pt x="27163" y="16467"/>
                  </a:cubicBezTo>
                  <a:cubicBezTo>
                    <a:pt x="27555" y="16501"/>
                    <a:pt x="27948" y="16519"/>
                    <a:pt x="28340" y="16519"/>
                  </a:cubicBezTo>
                  <a:cubicBezTo>
                    <a:pt x="29566" y="16519"/>
                    <a:pt x="30787" y="16346"/>
                    <a:pt x="31956" y="15969"/>
                  </a:cubicBezTo>
                  <a:cubicBezTo>
                    <a:pt x="33368" y="15512"/>
                    <a:pt x="34677" y="14801"/>
                    <a:pt x="35886" y="13949"/>
                  </a:cubicBezTo>
                  <a:cubicBezTo>
                    <a:pt x="38414" y="12151"/>
                    <a:pt x="40456" y="9815"/>
                    <a:pt x="42548" y="7551"/>
                  </a:cubicBezTo>
                  <a:cubicBezTo>
                    <a:pt x="44710" y="5216"/>
                    <a:pt x="47025" y="2890"/>
                    <a:pt x="49950" y="1509"/>
                  </a:cubicBezTo>
                  <a:cubicBezTo>
                    <a:pt x="51984" y="549"/>
                    <a:pt x="54235" y="70"/>
                    <a:pt x="56482" y="70"/>
                  </a:cubicBezTo>
                  <a:cubicBezTo>
                    <a:pt x="57421" y="70"/>
                    <a:pt x="58360" y="153"/>
                    <a:pt x="59282" y="321"/>
                  </a:cubicBezTo>
                  <a:cubicBezTo>
                    <a:pt x="65182" y="1387"/>
                    <a:pt x="69945" y="6038"/>
                    <a:pt x="71315" y="11857"/>
                  </a:cubicBezTo>
                  <a:cubicBezTo>
                    <a:pt x="71488" y="12567"/>
                    <a:pt x="71599" y="13288"/>
                    <a:pt x="71660" y="14009"/>
                  </a:cubicBezTo>
                  <a:cubicBezTo>
                    <a:pt x="71666" y="14035"/>
                    <a:pt x="71684" y="14047"/>
                    <a:pt x="71700" y="14047"/>
                  </a:cubicBezTo>
                  <a:cubicBezTo>
                    <a:pt x="71717" y="14047"/>
                    <a:pt x="71732" y="14035"/>
                    <a:pt x="71732" y="14009"/>
                  </a:cubicBezTo>
                  <a:cubicBezTo>
                    <a:pt x="71244" y="8292"/>
                    <a:pt x="67386" y="3042"/>
                    <a:pt x="62004" y="1001"/>
                  </a:cubicBezTo>
                  <a:cubicBezTo>
                    <a:pt x="60248" y="333"/>
                    <a:pt x="58368" y="1"/>
                    <a:pt x="56488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7" name="Google Shape;97;p6"/>
            <p:cNvSpPr/>
            <p:nvPr/>
          </p:nvSpPr>
          <p:spPr>
            <a:xfrm rot="-10210910">
              <a:off x="5416403" y="-315880"/>
              <a:ext cx="3261178" cy="1154360"/>
            </a:xfrm>
            <a:custGeom>
              <a:avLst/>
              <a:gdLst/>
              <a:ahLst/>
              <a:cxnLst/>
              <a:rect l="l" t="t" r="r" b="b"/>
              <a:pathLst>
                <a:path w="71732" h="25391" extrusionOk="0">
                  <a:moveTo>
                    <a:pt x="56488" y="1"/>
                  </a:moveTo>
                  <a:cubicBezTo>
                    <a:pt x="55279" y="1"/>
                    <a:pt x="54071" y="138"/>
                    <a:pt x="52895" y="412"/>
                  </a:cubicBezTo>
                  <a:cubicBezTo>
                    <a:pt x="49787" y="1143"/>
                    <a:pt x="47158" y="2890"/>
                    <a:pt x="44873" y="5073"/>
                  </a:cubicBezTo>
                  <a:cubicBezTo>
                    <a:pt x="40293" y="9420"/>
                    <a:pt x="36272" y="15847"/>
                    <a:pt x="29367" y="16416"/>
                  </a:cubicBezTo>
                  <a:cubicBezTo>
                    <a:pt x="29019" y="16444"/>
                    <a:pt x="28673" y="16457"/>
                    <a:pt x="28327" y="16457"/>
                  </a:cubicBezTo>
                  <a:cubicBezTo>
                    <a:pt x="25059" y="16457"/>
                    <a:pt x="21885" y="15265"/>
                    <a:pt x="18836" y="14182"/>
                  </a:cubicBezTo>
                  <a:cubicBezTo>
                    <a:pt x="15978" y="13173"/>
                    <a:pt x="13052" y="12242"/>
                    <a:pt x="9988" y="12242"/>
                  </a:cubicBezTo>
                  <a:cubicBezTo>
                    <a:pt x="9939" y="12242"/>
                    <a:pt x="9889" y="12242"/>
                    <a:pt x="9839" y="12243"/>
                  </a:cubicBezTo>
                  <a:cubicBezTo>
                    <a:pt x="7037" y="12283"/>
                    <a:pt x="4275" y="13238"/>
                    <a:pt x="2478" y="15472"/>
                  </a:cubicBezTo>
                  <a:cubicBezTo>
                    <a:pt x="741" y="17645"/>
                    <a:pt x="152" y="20498"/>
                    <a:pt x="50" y="23219"/>
                  </a:cubicBezTo>
                  <a:cubicBezTo>
                    <a:pt x="30" y="23930"/>
                    <a:pt x="41" y="24641"/>
                    <a:pt x="71" y="25352"/>
                  </a:cubicBezTo>
                  <a:cubicBezTo>
                    <a:pt x="76" y="25377"/>
                    <a:pt x="94" y="25390"/>
                    <a:pt x="110" y="25390"/>
                  </a:cubicBezTo>
                  <a:cubicBezTo>
                    <a:pt x="127" y="25390"/>
                    <a:pt x="142" y="25377"/>
                    <a:pt x="142" y="25352"/>
                  </a:cubicBezTo>
                  <a:cubicBezTo>
                    <a:pt x="0" y="22529"/>
                    <a:pt x="244" y="19523"/>
                    <a:pt x="1584" y="16975"/>
                  </a:cubicBezTo>
                  <a:cubicBezTo>
                    <a:pt x="2264" y="15685"/>
                    <a:pt x="3229" y="14568"/>
                    <a:pt x="4458" y="13775"/>
                  </a:cubicBezTo>
                  <a:cubicBezTo>
                    <a:pt x="5676" y="12994"/>
                    <a:pt x="7068" y="12557"/>
                    <a:pt x="8489" y="12394"/>
                  </a:cubicBezTo>
                  <a:cubicBezTo>
                    <a:pt x="9022" y="12333"/>
                    <a:pt x="9548" y="12305"/>
                    <a:pt x="10070" y="12305"/>
                  </a:cubicBezTo>
                  <a:cubicBezTo>
                    <a:pt x="16002" y="12305"/>
                    <a:pt x="21274" y="15981"/>
                    <a:pt x="27163" y="16467"/>
                  </a:cubicBezTo>
                  <a:cubicBezTo>
                    <a:pt x="27555" y="16501"/>
                    <a:pt x="27948" y="16519"/>
                    <a:pt x="28340" y="16519"/>
                  </a:cubicBezTo>
                  <a:cubicBezTo>
                    <a:pt x="29566" y="16519"/>
                    <a:pt x="30787" y="16346"/>
                    <a:pt x="31956" y="15969"/>
                  </a:cubicBezTo>
                  <a:cubicBezTo>
                    <a:pt x="33368" y="15512"/>
                    <a:pt x="34677" y="14801"/>
                    <a:pt x="35886" y="13949"/>
                  </a:cubicBezTo>
                  <a:cubicBezTo>
                    <a:pt x="38414" y="12151"/>
                    <a:pt x="40456" y="9815"/>
                    <a:pt x="42548" y="7551"/>
                  </a:cubicBezTo>
                  <a:cubicBezTo>
                    <a:pt x="44710" y="5216"/>
                    <a:pt x="47025" y="2890"/>
                    <a:pt x="49950" y="1509"/>
                  </a:cubicBezTo>
                  <a:cubicBezTo>
                    <a:pt x="51984" y="549"/>
                    <a:pt x="54235" y="70"/>
                    <a:pt x="56482" y="70"/>
                  </a:cubicBezTo>
                  <a:cubicBezTo>
                    <a:pt x="57421" y="70"/>
                    <a:pt x="58360" y="153"/>
                    <a:pt x="59282" y="321"/>
                  </a:cubicBezTo>
                  <a:cubicBezTo>
                    <a:pt x="65182" y="1387"/>
                    <a:pt x="69945" y="6038"/>
                    <a:pt x="71315" y="11857"/>
                  </a:cubicBezTo>
                  <a:cubicBezTo>
                    <a:pt x="71488" y="12567"/>
                    <a:pt x="71599" y="13288"/>
                    <a:pt x="71660" y="14009"/>
                  </a:cubicBezTo>
                  <a:cubicBezTo>
                    <a:pt x="71666" y="14035"/>
                    <a:pt x="71684" y="14047"/>
                    <a:pt x="71700" y="14047"/>
                  </a:cubicBezTo>
                  <a:cubicBezTo>
                    <a:pt x="71717" y="14047"/>
                    <a:pt x="71732" y="14035"/>
                    <a:pt x="71732" y="14009"/>
                  </a:cubicBezTo>
                  <a:cubicBezTo>
                    <a:pt x="71244" y="8292"/>
                    <a:pt x="67386" y="3042"/>
                    <a:pt x="62004" y="1001"/>
                  </a:cubicBezTo>
                  <a:cubicBezTo>
                    <a:pt x="60248" y="333"/>
                    <a:pt x="58368" y="1"/>
                    <a:pt x="564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98" name="Google Shape;98;p6"/>
            <p:cNvGrpSpPr/>
            <p:nvPr/>
          </p:nvGrpSpPr>
          <p:grpSpPr>
            <a:xfrm>
              <a:off x="-2138111" y="-1907432"/>
              <a:ext cx="12612232" cy="7338805"/>
              <a:chOff x="-2138111" y="-1907432"/>
              <a:chExt cx="12612232" cy="7338805"/>
            </a:xfrm>
          </p:grpSpPr>
          <p:sp>
            <p:nvSpPr>
              <p:cNvPr id="99" name="Google Shape;99;p6"/>
              <p:cNvSpPr/>
              <p:nvPr/>
            </p:nvSpPr>
            <p:spPr>
              <a:xfrm rot="9272496">
                <a:off x="866154" y="-1103050"/>
                <a:ext cx="4382991" cy="2835046"/>
              </a:xfrm>
              <a:custGeom>
                <a:avLst/>
                <a:gdLst/>
                <a:ahLst/>
                <a:cxnLst/>
                <a:rect l="l" t="t" r="r" b="b"/>
                <a:pathLst>
                  <a:path w="85746" h="55463" extrusionOk="0">
                    <a:moveTo>
                      <a:pt x="48227" y="0"/>
                    </a:moveTo>
                    <a:cubicBezTo>
                      <a:pt x="47882" y="0"/>
                      <a:pt x="47535" y="9"/>
                      <a:pt x="47188" y="28"/>
                    </a:cubicBezTo>
                    <a:cubicBezTo>
                      <a:pt x="42599" y="282"/>
                      <a:pt x="38151" y="2018"/>
                      <a:pt x="34455" y="4719"/>
                    </a:cubicBezTo>
                    <a:cubicBezTo>
                      <a:pt x="30372" y="7705"/>
                      <a:pt x="27509" y="11899"/>
                      <a:pt x="24311" y="15737"/>
                    </a:cubicBezTo>
                    <a:cubicBezTo>
                      <a:pt x="21142" y="19545"/>
                      <a:pt x="17345" y="23231"/>
                      <a:pt x="12338" y="24338"/>
                    </a:cubicBezTo>
                    <a:cubicBezTo>
                      <a:pt x="11445" y="24532"/>
                      <a:pt x="10521" y="24639"/>
                      <a:pt x="9599" y="24639"/>
                    </a:cubicBezTo>
                    <a:cubicBezTo>
                      <a:pt x="8059" y="24639"/>
                      <a:pt x="6524" y="24340"/>
                      <a:pt x="5139" y="23647"/>
                    </a:cubicBezTo>
                    <a:cubicBezTo>
                      <a:pt x="3209" y="22693"/>
                      <a:pt x="1585" y="21027"/>
                      <a:pt x="793" y="19017"/>
                    </a:cubicBezTo>
                    <a:cubicBezTo>
                      <a:pt x="407" y="18052"/>
                      <a:pt x="244" y="17026"/>
                      <a:pt x="305" y="16001"/>
                    </a:cubicBezTo>
                    <a:cubicBezTo>
                      <a:pt x="305" y="15976"/>
                      <a:pt x="287" y="15963"/>
                      <a:pt x="269" y="15963"/>
                    </a:cubicBezTo>
                    <a:cubicBezTo>
                      <a:pt x="252" y="15963"/>
                      <a:pt x="234" y="15976"/>
                      <a:pt x="234" y="16001"/>
                    </a:cubicBezTo>
                    <a:cubicBezTo>
                      <a:pt x="1" y="20032"/>
                      <a:pt x="3291" y="23516"/>
                      <a:pt x="7078" y="24419"/>
                    </a:cubicBezTo>
                    <a:cubicBezTo>
                      <a:pt x="7930" y="24622"/>
                      <a:pt x="8785" y="24716"/>
                      <a:pt x="9633" y="24716"/>
                    </a:cubicBezTo>
                    <a:cubicBezTo>
                      <a:pt x="13412" y="24716"/>
                      <a:pt x="17069" y="22848"/>
                      <a:pt x="19913" y="20418"/>
                    </a:cubicBezTo>
                    <a:cubicBezTo>
                      <a:pt x="23762" y="17128"/>
                      <a:pt x="26514" y="12813"/>
                      <a:pt x="29875" y="9056"/>
                    </a:cubicBezTo>
                    <a:cubicBezTo>
                      <a:pt x="33125" y="5410"/>
                      <a:pt x="37095" y="2546"/>
                      <a:pt x="41786" y="1084"/>
                    </a:cubicBezTo>
                    <a:cubicBezTo>
                      <a:pt x="43888" y="429"/>
                      <a:pt x="46088" y="78"/>
                      <a:pt x="48282" y="78"/>
                    </a:cubicBezTo>
                    <a:cubicBezTo>
                      <a:pt x="50613" y="78"/>
                      <a:pt x="52937" y="475"/>
                      <a:pt x="55129" y="1327"/>
                    </a:cubicBezTo>
                    <a:cubicBezTo>
                      <a:pt x="59049" y="2851"/>
                      <a:pt x="62492" y="5704"/>
                      <a:pt x="64523" y="9401"/>
                    </a:cubicBezTo>
                    <a:cubicBezTo>
                      <a:pt x="65670" y="11513"/>
                      <a:pt x="66259" y="13818"/>
                      <a:pt x="66421" y="16204"/>
                    </a:cubicBezTo>
                    <a:cubicBezTo>
                      <a:pt x="66614" y="18926"/>
                      <a:pt x="66330" y="21657"/>
                      <a:pt x="66218" y="24378"/>
                    </a:cubicBezTo>
                    <a:cubicBezTo>
                      <a:pt x="66046" y="28420"/>
                      <a:pt x="66391" y="32807"/>
                      <a:pt x="68930" y="36148"/>
                    </a:cubicBezTo>
                    <a:cubicBezTo>
                      <a:pt x="70067" y="37640"/>
                      <a:pt x="71600" y="38727"/>
                      <a:pt x="73428" y="39215"/>
                    </a:cubicBezTo>
                    <a:cubicBezTo>
                      <a:pt x="74657" y="39549"/>
                      <a:pt x="75936" y="39651"/>
                      <a:pt x="77196" y="39895"/>
                    </a:cubicBezTo>
                    <a:cubicBezTo>
                      <a:pt x="78343" y="40118"/>
                      <a:pt x="79439" y="40494"/>
                      <a:pt x="80434" y="41113"/>
                    </a:cubicBezTo>
                    <a:cubicBezTo>
                      <a:pt x="82303" y="42261"/>
                      <a:pt x="83745" y="44099"/>
                      <a:pt x="84395" y="46190"/>
                    </a:cubicBezTo>
                    <a:cubicBezTo>
                      <a:pt x="85055" y="48354"/>
                      <a:pt x="84811" y="50750"/>
                      <a:pt x="83826" y="52771"/>
                    </a:cubicBezTo>
                    <a:cubicBezTo>
                      <a:pt x="83339" y="53766"/>
                      <a:pt x="82679" y="54659"/>
                      <a:pt x="81867" y="55411"/>
                    </a:cubicBezTo>
                    <a:cubicBezTo>
                      <a:pt x="81844" y="55434"/>
                      <a:pt x="81866" y="55462"/>
                      <a:pt x="81892" y="55462"/>
                    </a:cubicBezTo>
                    <a:cubicBezTo>
                      <a:pt x="81901" y="55462"/>
                      <a:pt x="81909" y="55459"/>
                      <a:pt x="81917" y="55451"/>
                    </a:cubicBezTo>
                    <a:cubicBezTo>
                      <a:pt x="84974" y="52598"/>
                      <a:pt x="85746" y="47826"/>
                      <a:pt x="83582" y="44220"/>
                    </a:cubicBezTo>
                    <a:cubicBezTo>
                      <a:pt x="82567" y="42514"/>
                      <a:pt x="80993" y="41133"/>
                      <a:pt x="79155" y="40382"/>
                    </a:cubicBezTo>
                    <a:cubicBezTo>
                      <a:pt x="76840" y="39448"/>
                      <a:pt x="74220" y="39702"/>
                      <a:pt x="71956" y="38605"/>
                    </a:cubicBezTo>
                    <a:cubicBezTo>
                      <a:pt x="68229" y="36787"/>
                      <a:pt x="66685" y="32380"/>
                      <a:pt x="66330" y="28512"/>
                    </a:cubicBezTo>
                    <a:cubicBezTo>
                      <a:pt x="65843" y="23313"/>
                      <a:pt x="67305" y="18032"/>
                      <a:pt x="65974" y="12894"/>
                    </a:cubicBezTo>
                    <a:cubicBezTo>
                      <a:pt x="64979" y="9004"/>
                      <a:pt x="62400" y="5653"/>
                      <a:pt x="59120" y="3379"/>
                    </a:cubicBezTo>
                    <a:cubicBezTo>
                      <a:pt x="55922" y="1150"/>
                      <a:pt x="52115" y="0"/>
                      <a:pt x="4822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0" name="Google Shape;100;p6"/>
              <p:cNvSpPr/>
              <p:nvPr/>
            </p:nvSpPr>
            <p:spPr>
              <a:xfrm rot="-2190436">
                <a:off x="6767466" y="2309917"/>
                <a:ext cx="3389217" cy="2184986"/>
              </a:xfrm>
              <a:custGeom>
                <a:avLst/>
                <a:gdLst/>
                <a:ahLst/>
                <a:cxnLst/>
                <a:rect l="l" t="t" r="r" b="b"/>
                <a:pathLst>
                  <a:path w="68641" h="44252" extrusionOk="0">
                    <a:moveTo>
                      <a:pt x="67677" y="0"/>
                    </a:moveTo>
                    <a:cubicBezTo>
                      <a:pt x="65155" y="0"/>
                      <a:pt x="62741" y="1012"/>
                      <a:pt x="60731" y="2524"/>
                    </a:cubicBezTo>
                    <a:cubicBezTo>
                      <a:pt x="58294" y="4352"/>
                      <a:pt x="56516" y="6829"/>
                      <a:pt x="55074" y="9480"/>
                    </a:cubicBezTo>
                    <a:cubicBezTo>
                      <a:pt x="52160" y="14852"/>
                      <a:pt x="50383" y="21107"/>
                      <a:pt x="45621" y="25240"/>
                    </a:cubicBezTo>
                    <a:cubicBezTo>
                      <a:pt x="44504" y="26215"/>
                      <a:pt x="43245" y="27027"/>
                      <a:pt x="41864" y="27576"/>
                    </a:cubicBezTo>
                    <a:cubicBezTo>
                      <a:pt x="40310" y="28185"/>
                      <a:pt x="38644" y="28459"/>
                      <a:pt x="36979" y="28499"/>
                    </a:cubicBezTo>
                    <a:cubicBezTo>
                      <a:pt x="36764" y="28506"/>
                      <a:pt x="36550" y="28509"/>
                      <a:pt x="36335" y="28509"/>
                    </a:cubicBezTo>
                    <a:cubicBezTo>
                      <a:pt x="33195" y="28509"/>
                      <a:pt x="30095" y="27846"/>
                      <a:pt x="26977" y="27504"/>
                    </a:cubicBezTo>
                    <a:cubicBezTo>
                      <a:pt x="25877" y="27383"/>
                      <a:pt x="24780" y="27316"/>
                      <a:pt x="23686" y="27316"/>
                    </a:cubicBezTo>
                    <a:cubicBezTo>
                      <a:pt x="21954" y="27316"/>
                      <a:pt x="20230" y="27484"/>
                      <a:pt x="18518" y="27870"/>
                    </a:cubicBezTo>
                    <a:cubicBezTo>
                      <a:pt x="15918" y="28459"/>
                      <a:pt x="13420" y="29464"/>
                      <a:pt x="11125" y="30815"/>
                    </a:cubicBezTo>
                    <a:cubicBezTo>
                      <a:pt x="6576" y="33506"/>
                      <a:pt x="2799" y="37578"/>
                      <a:pt x="687" y="42442"/>
                    </a:cubicBezTo>
                    <a:cubicBezTo>
                      <a:pt x="433" y="43020"/>
                      <a:pt x="210" y="43609"/>
                      <a:pt x="7" y="44209"/>
                    </a:cubicBezTo>
                    <a:cubicBezTo>
                      <a:pt x="0" y="44234"/>
                      <a:pt x="21" y="44251"/>
                      <a:pt x="40" y="44251"/>
                    </a:cubicBezTo>
                    <a:cubicBezTo>
                      <a:pt x="52" y="44251"/>
                      <a:pt x="64" y="44245"/>
                      <a:pt x="68" y="44229"/>
                    </a:cubicBezTo>
                    <a:cubicBezTo>
                      <a:pt x="1824" y="39080"/>
                      <a:pt x="5398" y="34673"/>
                      <a:pt x="9897" y="31668"/>
                    </a:cubicBezTo>
                    <a:cubicBezTo>
                      <a:pt x="14007" y="28925"/>
                      <a:pt x="18839" y="27367"/>
                      <a:pt x="23767" y="27367"/>
                    </a:cubicBezTo>
                    <a:cubicBezTo>
                      <a:pt x="24257" y="27367"/>
                      <a:pt x="24749" y="27382"/>
                      <a:pt x="25240" y="27413"/>
                    </a:cubicBezTo>
                    <a:cubicBezTo>
                      <a:pt x="28866" y="27644"/>
                      <a:pt x="32681" y="28556"/>
                      <a:pt x="36366" y="28556"/>
                    </a:cubicBezTo>
                    <a:cubicBezTo>
                      <a:pt x="38998" y="28556"/>
                      <a:pt x="41563" y="28091"/>
                      <a:pt x="43945" y="26581"/>
                    </a:cubicBezTo>
                    <a:cubicBezTo>
                      <a:pt x="49053" y="23351"/>
                      <a:pt x="51308" y="17411"/>
                      <a:pt x="53785" y="12202"/>
                    </a:cubicBezTo>
                    <a:cubicBezTo>
                      <a:pt x="55126" y="9368"/>
                      <a:pt x="56638" y="6535"/>
                      <a:pt x="58852" y="4271"/>
                    </a:cubicBezTo>
                    <a:cubicBezTo>
                      <a:pt x="60893" y="2179"/>
                      <a:pt x="63543" y="493"/>
                      <a:pt x="66488" y="138"/>
                    </a:cubicBezTo>
                    <a:cubicBezTo>
                      <a:pt x="66861" y="89"/>
                      <a:pt x="67236" y="66"/>
                      <a:pt x="67611" y="66"/>
                    </a:cubicBezTo>
                    <a:cubicBezTo>
                      <a:pt x="67941" y="66"/>
                      <a:pt x="68272" y="84"/>
                      <a:pt x="68600" y="118"/>
                    </a:cubicBezTo>
                    <a:cubicBezTo>
                      <a:pt x="68641" y="118"/>
                      <a:pt x="68641" y="57"/>
                      <a:pt x="68600" y="46"/>
                    </a:cubicBezTo>
                    <a:cubicBezTo>
                      <a:pt x="68291" y="15"/>
                      <a:pt x="67983" y="0"/>
                      <a:pt x="676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1" name="Google Shape;101;p6"/>
              <p:cNvSpPr/>
              <p:nvPr/>
            </p:nvSpPr>
            <p:spPr>
              <a:xfrm rot="-3790971">
                <a:off x="2411629" y="580018"/>
                <a:ext cx="3827959" cy="4070931"/>
              </a:xfrm>
              <a:custGeom>
                <a:avLst/>
                <a:gdLst/>
                <a:ahLst/>
                <a:cxnLst/>
                <a:rect l="l" t="t" r="r" b="b"/>
                <a:pathLst>
                  <a:path w="37197" h="39558" extrusionOk="0">
                    <a:moveTo>
                      <a:pt x="8059" y="63"/>
                    </a:moveTo>
                    <a:cubicBezTo>
                      <a:pt x="8465" y="63"/>
                      <a:pt x="8871" y="115"/>
                      <a:pt x="9271" y="227"/>
                    </a:cubicBezTo>
                    <a:cubicBezTo>
                      <a:pt x="9993" y="430"/>
                      <a:pt x="10612" y="867"/>
                      <a:pt x="11221" y="1303"/>
                    </a:cubicBezTo>
                    <a:cubicBezTo>
                      <a:pt x="12003" y="1872"/>
                      <a:pt x="12683" y="2562"/>
                      <a:pt x="13232" y="3375"/>
                    </a:cubicBezTo>
                    <a:cubicBezTo>
                      <a:pt x="13709" y="4086"/>
                      <a:pt x="14075" y="4868"/>
                      <a:pt x="14430" y="5640"/>
                    </a:cubicBezTo>
                    <a:cubicBezTo>
                      <a:pt x="15232" y="7396"/>
                      <a:pt x="16136" y="9112"/>
                      <a:pt x="17334" y="10645"/>
                    </a:cubicBezTo>
                    <a:cubicBezTo>
                      <a:pt x="17934" y="11417"/>
                      <a:pt x="18654" y="12118"/>
                      <a:pt x="19518" y="12585"/>
                    </a:cubicBezTo>
                    <a:cubicBezTo>
                      <a:pt x="20380" y="13052"/>
                      <a:pt x="21355" y="13276"/>
                      <a:pt x="22330" y="13357"/>
                    </a:cubicBezTo>
                    <a:cubicBezTo>
                      <a:pt x="22751" y="13391"/>
                      <a:pt x="23173" y="13403"/>
                      <a:pt x="23596" y="13403"/>
                    </a:cubicBezTo>
                    <a:cubicBezTo>
                      <a:pt x="24525" y="13403"/>
                      <a:pt x="25460" y="13346"/>
                      <a:pt x="26392" y="13346"/>
                    </a:cubicBezTo>
                    <a:cubicBezTo>
                      <a:pt x="27167" y="13346"/>
                      <a:pt x="27940" y="13386"/>
                      <a:pt x="28707" y="13529"/>
                    </a:cubicBezTo>
                    <a:cubicBezTo>
                      <a:pt x="32252" y="14200"/>
                      <a:pt x="35044" y="17063"/>
                      <a:pt x="36273" y="20364"/>
                    </a:cubicBezTo>
                    <a:cubicBezTo>
                      <a:pt x="36923" y="22079"/>
                      <a:pt x="37135" y="23918"/>
                      <a:pt x="36912" y="25746"/>
                    </a:cubicBezTo>
                    <a:cubicBezTo>
                      <a:pt x="36668" y="27644"/>
                      <a:pt x="35988" y="29462"/>
                      <a:pt x="35003" y="31097"/>
                    </a:cubicBezTo>
                    <a:cubicBezTo>
                      <a:pt x="32942" y="34529"/>
                      <a:pt x="29621" y="37068"/>
                      <a:pt x="25864" y="38388"/>
                    </a:cubicBezTo>
                    <a:cubicBezTo>
                      <a:pt x="23789" y="39119"/>
                      <a:pt x="21584" y="39491"/>
                      <a:pt x="19379" y="39491"/>
                    </a:cubicBezTo>
                    <a:cubicBezTo>
                      <a:pt x="17387" y="39491"/>
                      <a:pt x="15394" y="39187"/>
                      <a:pt x="13496" y="38571"/>
                    </a:cubicBezTo>
                    <a:cubicBezTo>
                      <a:pt x="9851" y="37383"/>
                      <a:pt x="6611" y="35027"/>
                      <a:pt x="4275" y="31990"/>
                    </a:cubicBezTo>
                    <a:cubicBezTo>
                      <a:pt x="3118" y="30487"/>
                      <a:pt x="2183" y="28822"/>
                      <a:pt x="1524" y="27055"/>
                    </a:cubicBezTo>
                    <a:cubicBezTo>
                      <a:pt x="721" y="24882"/>
                      <a:pt x="315" y="22577"/>
                      <a:pt x="183" y="20262"/>
                    </a:cubicBezTo>
                    <a:cubicBezTo>
                      <a:pt x="41" y="17967"/>
                      <a:pt x="163" y="15672"/>
                      <a:pt x="376" y="13387"/>
                    </a:cubicBezTo>
                    <a:cubicBezTo>
                      <a:pt x="477" y="12240"/>
                      <a:pt x="610" y="11113"/>
                      <a:pt x="752" y="9975"/>
                    </a:cubicBezTo>
                    <a:cubicBezTo>
                      <a:pt x="884" y="8919"/>
                      <a:pt x="1036" y="7863"/>
                      <a:pt x="1290" y="6827"/>
                    </a:cubicBezTo>
                    <a:cubicBezTo>
                      <a:pt x="1768" y="4857"/>
                      <a:pt x="2610" y="2867"/>
                      <a:pt x="4205" y="1557"/>
                    </a:cubicBezTo>
                    <a:cubicBezTo>
                      <a:pt x="5275" y="676"/>
                      <a:pt x="6662" y="63"/>
                      <a:pt x="8059" y="63"/>
                    </a:cubicBezTo>
                    <a:close/>
                    <a:moveTo>
                      <a:pt x="8072" y="0"/>
                    </a:moveTo>
                    <a:cubicBezTo>
                      <a:pt x="7618" y="0"/>
                      <a:pt x="7163" y="62"/>
                      <a:pt x="6723" y="176"/>
                    </a:cubicBezTo>
                    <a:cubicBezTo>
                      <a:pt x="4925" y="644"/>
                      <a:pt x="3433" y="1892"/>
                      <a:pt x="2499" y="3487"/>
                    </a:cubicBezTo>
                    <a:cubicBezTo>
                      <a:pt x="1432" y="5324"/>
                      <a:pt x="1016" y="7447"/>
                      <a:pt x="741" y="9528"/>
                    </a:cubicBezTo>
                    <a:cubicBezTo>
                      <a:pt x="427" y="11834"/>
                      <a:pt x="183" y="14159"/>
                      <a:pt x="92" y="16485"/>
                    </a:cubicBezTo>
                    <a:cubicBezTo>
                      <a:pt x="1" y="18810"/>
                      <a:pt x="71" y="21156"/>
                      <a:pt x="488" y="23451"/>
                    </a:cubicBezTo>
                    <a:cubicBezTo>
                      <a:pt x="863" y="25543"/>
                      <a:pt x="1524" y="27583"/>
                      <a:pt x="2539" y="29452"/>
                    </a:cubicBezTo>
                    <a:cubicBezTo>
                      <a:pt x="3453" y="31137"/>
                      <a:pt x="4621" y="32681"/>
                      <a:pt x="5981" y="34032"/>
                    </a:cubicBezTo>
                    <a:cubicBezTo>
                      <a:pt x="7342" y="35372"/>
                      <a:pt x="8896" y="36510"/>
                      <a:pt x="10582" y="37403"/>
                    </a:cubicBezTo>
                    <a:cubicBezTo>
                      <a:pt x="12369" y="38347"/>
                      <a:pt x="14298" y="38987"/>
                      <a:pt x="16298" y="39312"/>
                    </a:cubicBezTo>
                    <a:cubicBezTo>
                      <a:pt x="17316" y="39476"/>
                      <a:pt x="18346" y="39557"/>
                      <a:pt x="19377" y="39557"/>
                    </a:cubicBezTo>
                    <a:cubicBezTo>
                      <a:pt x="20453" y="39557"/>
                      <a:pt x="21530" y="39468"/>
                      <a:pt x="22594" y="39292"/>
                    </a:cubicBezTo>
                    <a:cubicBezTo>
                      <a:pt x="24676" y="38947"/>
                      <a:pt x="26707" y="38266"/>
                      <a:pt x="28576" y="37261"/>
                    </a:cubicBezTo>
                    <a:cubicBezTo>
                      <a:pt x="30291" y="36337"/>
                      <a:pt x="31855" y="35118"/>
                      <a:pt x="33165" y="33676"/>
                    </a:cubicBezTo>
                    <a:cubicBezTo>
                      <a:pt x="34455" y="32254"/>
                      <a:pt x="35511" y="30620"/>
                      <a:pt x="36201" y="28822"/>
                    </a:cubicBezTo>
                    <a:cubicBezTo>
                      <a:pt x="36871" y="27076"/>
                      <a:pt x="37196" y="25166"/>
                      <a:pt x="37024" y="23298"/>
                    </a:cubicBezTo>
                    <a:cubicBezTo>
                      <a:pt x="36862" y="21511"/>
                      <a:pt x="36252" y="19764"/>
                      <a:pt x="35308" y="18241"/>
                    </a:cubicBezTo>
                    <a:cubicBezTo>
                      <a:pt x="34384" y="16749"/>
                      <a:pt x="33125" y="15449"/>
                      <a:pt x="31611" y="14555"/>
                    </a:cubicBezTo>
                    <a:cubicBezTo>
                      <a:pt x="30850" y="14118"/>
                      <a:pt x="30038" y="13773"/>
                      <a:pt x="29185" y="13560"/>
                    </a:cubicBezTo>
                    <a:cubicBezTo>
                      <a:pt x="28283" y="13344"/>
                      <a:pt x="27356" y="13284"/>
                      <a:pt x="26434" y="13284"/>
                    </a:cubicBezTo>
                    <a:cubicBezTo>
                      <a:pt x="26359" y="13284"/>
                      <a:pt x="26284" y="13285"/>
                      <a:pt x="26209" y="13286"/>
                    </a:cubicBezTo>
                    <a:cubicBezTo>
                      <a:pt x="25356" y="13290"/>
                      <a:pt x="24474" y="13342"/>
                      <a:pt x="23596" y="13342"/>
                    </a:cubicBezTo>
                    <a:cubicBezTo>
                      <a:pt x="22268" y="13342"/>
                      <a:pt x="20949" y="13222"/>
                      <a:pt x="19751" y="12636"/>
                    </a:cubicBezTo>
                    <a:cubicBezTo>
                      <a:pt x="18817" y="12179"/>
                      <a:pt x="18055" y="11448"/>
                      <a:pt x="17415" y="10645"/>
                    </a:cubicBezTo>
                    <a:cubicBezTo>
                      <a:pt x="16756" y="9813"/>
                      <a:pt x="16187" y="8909"/>
                      <a:pt x="15669" y="7995"/>
                    </a:cubicBezTo>
                    <a:cubicBezTo>
                      <a:pt x="14765" y="6411"/>
                      <a:pt x="14206" y="4634"/>
                      <a:pt x="13150" y="3151"/>
                    </a:cubicBezTo>
                    <a:cubicBezTo>
                      <a:pt x="12633" y="2410"/>
                      <a:pt x="11983" y="1781"/>
                      <a:pt x="11252" y="1242"/>
                    </a:cubicBezTo>
                    <a:cubicBezTo>
                      <a:pt x="10622" y="795"/>
                      <a:pt x="9993" y="349"/>
                      <a:pt x="9241" y="146"/>
                    </a:cubicBezTo>
                    <a:cubicBezTo>
                      <a:pt x="8859" y="47"/>
                      <a:pt x="8466" y="0"/>
                      <a:pt x="807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2" name="Google Shape;102;p6"/>
              <p:cNvSpPr/>
              <p:nvPr/>
            </p:nvSpPr>
            <p:spPr>
              <a:xfrm rot="602346">
                <a:off x="-1813998" y="642690"/>
                <a:ext cx="6301923" cy="4272111"/>
              </a:xfrm>
              <a:custGeom>
                <a:avLst/>
                <a:gdLst/>
                <a:ahLst/>
                <a:cxnLst/>
                <a:rect l="l" t="t" r="r" b="b"/>
                <a:pathLst>
                  <a:path w="47275" h="32048" extrusionOk="0">
                    <a:moveTo>
                      <a:pt x="11491" y="1"/>
                    </a:moveTo>
                    <a:cubicBezTo>
                      <a:pt x="9887" y="1"/>
                      <a:pt x="8266" y="466"/>
                      <a:pt x="6879" y="1233"/>
                    </a:cubicBezTo>
                    <a:cubicBezTo>
                      <a:pt x="4575" y="2523"/>
                      <a:pt x="2797" y="4543"/>
                      <a:pt x="1203" y="6614"/>
                    </a:cubicBezTo>
                    <a:cubicBezTo>
                      <a:pt x="807" y="7133"/>
                      <a:pt x="411" y="7661"/>
                      <a:pt x="15" y="8189"/>
                    </a:cubicBezTo>
                    <a:cubicBezTo>
                      <a:pt x="1" y="8210"/>
                      <a:pt x="27" y="8232"/>
                      <a:pt x="51" y="8232"/>
                    </a:cubicBezTo>
                    <a:cubicBezTo>
                      <a:pt x="60" y="8232"/>
                      <a:pt x="70" y="8228"/>
                      <a:pt x="76" y="8219"/>
                    </a:cubicBezTo>
                    <a:cubicBezTo>
                      <a:pt x="1660" y="6086"/>
                      <a:pt x="3275" y="3924"/>
                      <a:pt x="5397" y="2299"/>
                    </a:cubicBezTo>
                    <a:cubicBezTo>
                      <a:pt x="7152" y="955"/>
                      <a:pt x="9277" y="73"/>
                      <a:pt x="11491" y="73"/>
                    </a:cubicBezTo>
                    <a:cubicBezTo>
                      <a:pt x="11737" y="73"/>
                      <a:pt x="11984" y="83"/>
                      <a:pt x="12231" y="106"/>
                    </a:cubicBezTo>
                    <a:cubicBezTo>
                      <a:pt x="13409" y="217"/>
                      <a:pt x="14556" y="593"/>
                      <a:pt x="15511" y="1293"/>
                    </a:cubicBezTo>
                    <a:cubicBezTo>
                      <a:pt x="16537" y="2045"/>
                      <a:pt x="17268" y="3121"/>
                      <a:pt x="17725" y="4289"/>
                    </a:cubicBezTo>
                    <a:cubicBezTo>
                      <a:pt x="18781" y="6991"/>
                      <a:pt x="18395" y="9915"/>
                      <a:pt x="17999" y="12697"/>
                    </a:cubicBezTo>
                    <a:cubicBezTo>
                      <a:pt x="17613" y="15419"/>
                      <a:pt x="17379" y="18150"/>
                      <a:pt x="17776" y="20892"/>
                    </a:cubicBezTo>
                    <a:cubicBezTo>
                      <a:pt x="18131" y="23421"/>
                      <a:pt x="19015" y="25928"/>
                      <a:pt x="20639" y="27919"/>
                    </a:cubicBezTo>
                    <a:cubicBezTo>
                      <a:pt x="22111" y="29726"/>
                      <a:pt x="24153" y="31138"/>
                      <a:pt x="26437" y="31676"/>
                    </a:cubicBezTo>
                    <a:cubicBezTo>
                      <a:pt x="27071" y="31821"/>
                      <a:pt x="27717" y="31897"/>
                      <a:pt x="28363" y="31897"/>
                    </a:cubicBezTo>
                    <a:cubicBezTo>
                      <a:pt x="28847" y="31897"/>
                      <a:pt x="29330" y="31855"/>
                      <a:pt x="29809" y="31768"/>
                    </a:cubicBezTo>
                    <a:cubicBezTo>
                      <a:pt x="31108" y="31524"/>
                      <a:pt x="32327" y="30965"/>
                      <a:pt x="33484" y="30326"/>
                    </a:cubicBezTo>
                    <a:cubicBezTo>
                      <a:pt x="35942" y="28955"/>
                      <a:pt x="38318" y="27066"/>
                      <a:pt x="41222" y="26792"/>
                    </a:cubicBezTo>
                    <a:cubicBezTo>
                      <a:pt x="41420" y="26775"/>
                      <a:pt x="41617" y="26765"/>
                      <a:pt x="41813" y="26765"/>
                    </a:cubicBezTo>
                    <a:cubicBezTo>
                      <a:pt x="42876" y="26765"/>
                      <a:pt x="43903" y="27032"/>
                      <a:pt x="44787" y="27675"/>
                    </a:cubicBezTo>
                    <a:cubicBezTo>
                      <a:pt x="45680" y="28336"/>
                      <a:pt x="46401" y="29310"/>
                      <a:pt x="46564" y="30417"/>
                    </a:cubicBezTo>
                    <a:cubicBezTo>
                      <a:pt x="46655" y="30955"/>
                      <a:pt x="46584" y="31504"/>
                      <a:pt x="46381" y="32011"/>
                    </a:cubicBezTo>
                    <a:cubicBezTo>
                      <a:pt x="46369" y="32034"/>
                      <a:pt x="46383" y="32047"/>
                      <a:pt x="46402" y="32047"/>
                    </a:cubicBezTo>
                    <a:cubicBezTo>
                      <a:pt x="46416" y="32047"/>
                      <a:pt x="46433" y="32039"/>
                      <a:pt x="46442" y="32021"/>
                    </a:cubicBezTo>
                    <a:cubicBezTo>
                      <a:pt x="47274" y="29990"/>
                      <a:pt x="45680" y="27838"/>
                      <a:pt x="43832" y="27066"/>
                    </a:cubicBezTo>
                    <a:cubicBezTo>
                      <a:pt x="43212" y="26801"/>
                      <a:pt x="42543" y="26691"/>
                      <a:pt x="41870" y="26691"/>
                    </a:cubicBezTo>
                    <a:cubicBezTo>
                      <a:pt x="41253" y="26691"/>
                      <a:pt x="40632" y="26783"/>
                      <a:pt x="40044" y="26934"/>
                    </a:cubicBezTo>
                    <a:cubicBezTo>
                      <a:pt x="38654" y="27279"/>
                      <a:pt x="37354" y="27939"/>
                      <a:pt x="36125" y="28660"/>
                    </a:cubicBezTo>
                    <a:cubicBezTo>
                      <a:pt x="33789" y="30051"/>
                      <a:pt x="31423" y="31757"/>
                      <a:pt x="28590" y="31829"/>
                    </a:cubicBezTo>
                    <a:cubicBezTo>
                      <a:pt x="28515" y="31831"/>
                      <a:pt x="28440" y="31832"/>
                      <a:pt x="28365" y="31832"/>
                    </a:cubicBezTo>
                    <a:cubicBezTo>
                      <a:pt x="25948" y="31832"/>
                      <a:pt x="23631" y="30733"/>
                      <a:pt x="21868" y="29128"/>
                    </a:cubicBezTo>
                    <a:cubicBezTo>
                      <a:pt x="19888" y="27320"/>
                      <a:pt x="18679" y="24872"/>
                      <a:pt x="18090" y="22273"/>
                    </a:cubicBezTo>
                    <a:cubicBezTo>
                      <a:pt x="17471" y="19521"/>
                      <a:pt x="17542" y="16658"/>
                      <a:pt x="17907" y="13875"/>
                    </a:cubicBezTo>
                    <a:cubicBezTo>
                      <a:pt x="18273" y="11022"/>
                      <a:pt x="18872" y="8077"/>
                      <a:pt x="18110" y="5233"/>
                    </a:cubicBezTo>
                    <a:cubicBezTo>
                      <a:pt x="17796" y="4086"/>
                      <a:pt x="17278" y="2979"/>
                      <a:pt x="16476" y="2085"/>
                    </a:cubicBezTo>
                    <a:cubicBezTo>
                      <a:pt x="15704" y="1223"/>
                      <a:pt x="14699" y="613"/>
                      <a:pt x="13592" y="289"/>
                    </a:cubicBezTo>
                    <a:cubicBezTo>
                      <a:pt x="12909" y="92"/>
                      <a:pt x="12202" y="1"/>
                      <a:pt x="1149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3" name="Google Shape;103;p6"/>
              <p:cNvSpPr/>
              <p:nvPr/>
            </p:nvSpPr>
            <p:spPr>
              <a:xfrm rot="-565460" flipH="1">
                <a:off x="3928777" y="960008"/>
                <a:ext cx="5920740" cy="4013705"/>
              </a:xfrm>
              <a:custGeom>
                <a:avLst/>
                <a:gdLst/>
                <a:ahLst/>
                <a:cxnLst/>
                <a:rect l="l" t="t" r="r" b="b"/>
                <a:pathLst>
                  <a:path w="47275" h="32048" extrusionOk="0">
                    <a:moveTo>
                      <a:pt x="11491" y="1"/>
                    </a:moveTo>
                    <a:cubicBezTo>
                      <a:pt x="9887" y="1"/>
                      <a:pt x="8266" y="466"/>
                      <a:pt x="6879" y="1233"/>
                    </a:cubicBezTo>
                    <a:cubicBezTo>
                      <a:pt x="4575" y="2523"/>
                      <a:pt x="2797" y="4543"/>
                      <a:pt x="1203" y="6614"/>
                    </a:cubicBezTo>
                    <a:cubicBezTo>
                      <a:pt x="807" y="7133"/>
                      <a:pt x="411" y="7661"/>
                      <a:pt x="15" y="8189"/>
                    </a:cubicBezTo>
                    <a:cubicBezTo>
                      <a:pt x="1" y="8210"/>
                      <a:pt x="27" y="8232"/>
                      <a:pt x="51" y="8232"/>
                    </a:cubicBezTo>
                    <a:cubicBezTo>
                      <a:pt x="60" y="8232"/>
                      <a:pt x="70" y="8228"/>
                      <a:pt x="76" y="8219"/>
                    </a:cubicBezTo>
                    <a:cubicBezTo>
                      <a:pt x="1660" y="6086"/>
                      <a:pt x="3275" y="3924"/>
                      <a:pt x="5397" y="2299"/>
                    </a:cubicBezTo>
                    <a:cubicBezTo>
                      <a:pt x="7152" y="955"/>
                      <a:pt x="9277" y="73"/>
                      <a:pt x="11491" y="73"/>
                    </a:cubicBezTo>
                    <a:cubicBezTo>
                      <a:pt x="11737" y="73"/>
                      <a:pt x="11984" y="83"/>
                      <a:pt x="12231" y="106"/>
                    </a:cubicBezTo>
                    <a:cubicBezTo>
                      <a:pt x="13409" y="217"/>
                      <a:pt x="14556" y="593"/>
                      <a:pt x="15511" y="1293"/>
                    </a:cubicBezTo>
                    <a:cubicBezTo>
                      <a:pt x="16537" y="2045"/>
                      <a:pt x="17268" y="3121"/>
                      <a:pt x="17725" y="4289"/>
                    </a:cubicBezTo>
                    <a:cubicBezTo>
                      <a:pt x="18781" y="6991"/>
                      <a:pt x="18395" y="9915"/>
                      <a:pt x="17999" y="12697"/>
                    </a:cubicBezTo>
                    <a:cubicBezTo>
                      <a:pt x="17613" y="15419"/>
                      <a:pt x="17379" y="18150"/>
                      <a:pt x="17776" y="20892"/>
                    </a:cubicBezTo>
                    <a:cubicBezTo>
                      <a:pt x="18131" y="23421"/>
                      <a:pt x="19015" y="25928"/>
                      <a:pt x="20639" y="27919"/>
                    </a:cubicBezTo>
                    <a:cubicBezTo>
                      <a:pt x="22111" y="29726"/>
                      <a:pt x="24153" y="31138"/>
                      <a:pt x="26437" y="31676"/>
                    </a:cubicBezTo>
                    <a:cubicBezTo>
                      <a:pt x="27071" y="31821"/>
                      <a:pt x="27717" y="31897"/>
                      <a:pt x="28363" y="31897"/>
                    </a:cubicBezTo>
                    <a:cubicBezTo>
                      <a:pt x="28847" y="31897"/>
                      <a:pt x="29330" y="31855"/>
                      <a:pt x="29809" y="31768"/>
                    </a:cubicBezTo>
                    <a:cubicBezTo>
                      <a:pt x="31108" y="31524"/>
                      <a:pt x="32327" y="30965"/>
                      <a:pt x="33484" y="30326"/>
                    </a:cubicBezTo>
                    <a:cubicBezTo>
                      <a:pt x="35942" y="28955"/>
                      <a:pt x="38318" y="27066"/>
                      <a:pt x="41222" y="26792"/>
                    </a:cubicBezTo>
                    <a:cubicBezTo>
                      <a:pt x="41420" y="26775"/>
                      <a:pt x="41617" y="26765"/>
                      <a:pt x="41813" y="26765"/>
                    </a:cubicBezTo>
                    <a:cubicBezTo>
                      <a:pt x="42876" y="26765"/>
                      <a:pt x="43903" y="27032"/>
                      <a:pt x="44787" y="27675"/>
                    </a:cubicBezTo>
                    <a:cubicBezTo>
                      <a:pt x="45680" y="28336"/>
                      <a:pt x="46401" y="29310"/>
                      <a:pt x="46564" y="30417"/>
                    </a:cubicBezTo>
                    <a:cubicBezTo>
                      <a:pt x="46655" y="30955"/>
                      <a:pt x="46584" y="31504"/>
                      <a:pt x="46381" y="32011"/>
                    </a:cubicBezTo>
                    <a:cubicBezTo>
                      <a:pt x="46369" y="32034"/>
                      <a:pt x="46383" y="32047"/>
                      <a:pt x="46402" y="32047"/>
                    </a:cubicBezTo>
                    <a:cubicBezTo>
                      <a:pt x="46416" y="32047"/>
                      <a:pt x="46433" y="32039"/>
                      <a:pt x="46442" y="32021"/>
                    </a:cubicBezTo>
                    <a:cubicBezTo>
                      <a:pt x="47274" y="29990"/>
                      <a:pt x="45680" y="27838"/>
                      <a:pt x="43832" y="27066"/>
                    </a:cubicBezTo>
                    <a:cubicBezTo>
                      <a:pt x="43212" y="26801"/>
                      <a:pt x="42543" y="26691"/>
                      <a:pt x="41870" y="26691"/>
                    </a:cubicBezTo>
                    <a:cubicBezTo>
                      <a:pt x="41253" y="26691"/>
                      <a:pt x="40632" y="26783"/>
                      <a:pt x="40044" y="26934"/>
                    </a:cubicBezTo>
                    <a:cubicBezTo>
                      <a:pt x="38654" y="27279"/>
                      <a:pt x="37354" y="27939"/>
                      <a:pt x="36125" y="28660"/>
                    </a:cubicBezTo>
                    <a:cubicBezTo>
                      <a:pt x="33789" y="30051"/>
                      <a:pt x="31423" y="31757"/>
                      <a:pt x="28590" y="31829"/>
                    </a:cubicBezTo>
                    <a:cubicBezTo>
                      <a:pt x="28515" y="31831"/>
                      <a:pt x="28440" y="31832"/>
                      <a:pt x="28365" y="31832"/>
                    </a:cubicBezTo>
                    <a:cubicBezTo>
                      <a:pt x="25948" y="31832"/>
                      <a:pt x="23631" y="30733"/>
                      <a:pt x="21868" y="29128"/>
                    </a:cubicBezTo>
                    <a:cubicBezTo>
                      <a:pt x="19888" y="27320"/>
                      <a:pt x="18679" y="24872"/>
                      <a:pt x="18090" y="22273"/>
                    </a:cubicBezTo>
                    <a:cubicBezTo>
                      <a:pt x="17471" y="19521"/>
                      <a:pt x="17542" y="16658"/>
                      <a:pt x="17907" y="13875"/>
                    </a:cubicBezTo>
                    <a:cubicBezTo>
                      <a:pt x="18273" y="11022"/>
                      <a:pt x="18872" y="8077"/>
                      <a:pt x="18110" y="5233"/>
                    </a:cubicBezTo>
                    <a:cubicBezTo>
                      <a:pt x="17796" y="4086"/>
                      <a:pt x="17278" y="2979"/>
                      <a:pt x="16476" y="2085"/>
                    </a:cubicBezTo>
                    <a:cubicBezTo>
                      <a:pt x="15704" y="1223"/>
                      <a:pt x="14699" y="613"/>
                      <a:pt x="13592" y="289"/>
                    </a:cubicBezTo>
                    <a:cubicBezTo>
                      <a:pt x="12909" y="92"/>
                      <a:pt x="12202" y="1"/>
                      <a:pt x="1149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4" name="Google Shape;104;p6"/>
              <p:cNvSpPr/>
              <p:nvPr/>
            </p:nvSpPr>
            <p:spPr>
              <a:xfrm rot="602346">
                <a:off x="-1748673" y="566490"/>
                <a:ext cx="6301923" cy="4272111"/>
              </a:xfrm>
              <a:custGeom>
                <a:avLst/>
                <a:gdLst/>
                <a:ahLst/>
                <a:cxnLst/>
                <a:rect l="l" t="t" r="r" b="b"/>
                <a:pathLst>
                  <a:path w="47275" h="32048" extrusionOk="0">
                    <a:moveTo>
                      <a:pt x="11491" y="1"/>
                    </a:moveTo>
                    <a:cubicBezTo>
                      <a:pt x="9887" y="1"/>
                      <a:pt x="8266" y="466"/>
                      <a:pt x="6879" y="1233"/>
                    </a:cubicBezTo>
                    <a:cubicBezTo>
                      <a:pt x="4575" y="2523"/>
                      <a:pt x="2797" y="4543"/>
                      <a:pt x="1203" y="6614"/>
                    </a:cubicBezTo>
                    <a:cubicBezTo>
                      <a:pt x="807" y="7133"/>
                      <a:pt x="411" y="7661"/>
                      <a:pt x="15" y="8189"/>
                    </a:cubicBezTo>
                    <a:cubicBezTo>
                      <a:pt x="1" y="8210"/>
                      <a:pt x="27" y="8232"/>
                      <a:pt x="51" y="8232"/>
                    </a:cubicBezTo>
                    <a:cubicBezTo>
                      <a:pt x="60" y="8232"/>
                      <a:pt x="70" y="8228"/>
                      <a:pt x="76" y="8219"/>
                    </a:cubicBezTo>
                    <a:cubicBezTo>
                      <a:pt x="1660" y="6086"/>
                      <a:pt x="3275" y="3924"/>
                      <a:pt x="5397" y="2299"/>
                    </a:cubicBezTo>
                    <a:cubicBezTo>
                      <a:pt x="7152" y="955"/>
                      <a:pt x="9277" y="73"/>
                      <a:pt x="11491" y="73"/>
                    </a:cubicBezTo>
                    <a:cubicBezTo>
                      <a:pt x="11737" y="73"/>
                      <a:pt x="11984" y="83"/>
                      <a:pt x="12231" y="106"/>
                    </a:cubicBezTo>
                    <a:cubicBezTo>
                      <a:pt x="13409" y="217"/>
                      <a:pt x="14556" y="593"/>
                      <a:pt x="15511" y="1293"/>
                    </a:cubicBezTo>
                    <a:cubicBezTo>
                      <a:pt x="16537" y="2045"/>
                      <a:pt x="17268" y="3121"/>
                      <a:pt x="17725" y="4289"/>
                    </a:cubicBezTo>
                    <a:cubicBezTo>
                      <a:pt x="18781" y="6991"/>
                      <a:pt x="18395" y="9915"/>
                      <a:pt x="17999" y="12697"/>
                    </a:cubicBezTo>
                    <a:cubicBezTo>
                      <a:pt x="17613" y="15419"/>
                      <a:pt x="17379" y="18150"/>
                      <a:pt x="17776" y="20892"/>
                    </a:cubicBezTo>
                    <a:cubicBezTo>
                      <a:pt x="18131" y="23421"/>
                      <a:pt x="19015" y="25928"/>
                      <a:pt x="20639" y="27919"/>
                    </a:cubicBezTo>
                    <a:cubicBezTo>
                      <a:pt x="22111" y="29726"/>
                      <a:pt x="24153" y="31138"/>
                      <a:pt x="26437" y="31676"/>
                    </a:cubicBezTo>
                    <a:cubicBezTo>
                      <a:pt x="27071" y="31821"/>
                      <a:pt x="27717" y="31897"/>
                      <a:pt x="28363" y="31897"/>
                    </a:cubicBezTo>
                    <a:cubicBezTo>
                      <a:pt x="28847" y="31897"/>
                      <a:pt x="29330" y="31855"/>
                      <a:pt x="29809" y="31768"/>
                    </a:cubicBezTo>
                    <a:cubicBezTo>
                      <a:pt x="31108" y="31524"/>
                      <a:pt x="32327" y="30965"/>
                      <a:pt x="33484" y="30326"/>
                    </a:cubicBezTo>
                    <a:cubicBezTo>
                      <a:pt x="35942" y="28955"/>
                      <a:pt x="38318" y="27066"/>
                      <a:pt x="41222" y="26792"/>
                    </a:cubicBezTo>
                    <a:cubicBezTo>
                      <a:pt x="41420" y="26775"/>
                      <a:pt x="41617" y="26765"/>
                      <a:pt x="41813" y="26765"/>
                    </a:cubicBezTo>
                    <a:cubicBezTo>
                      <a:pt x="42876" y="26765"/>
                      <a:pt x="43903" y="27032"/>
                      <a:pt x="44787" y="27675"/>
                    </a:cubicBezTo>
                    <a:cubicBezTo>
                      <a:pt x="45680" y="28336"/>
                      <a:pt x="46401" y="29310"/>
                      <a:pt x="46564" y="30417"/>
                    </a:cubicBezTo>
                    <a:cubicBezTo>
                      <a:pt x="46655" y="30955"/>
                      <a:pt x="46584" y="31504"/>
                      <a:pt x="46381" y="32011"/>
                    </a:cubicBezTo>
                    <a:cubicBezTo>
                      <a:pt x="46369" y="32034"/>
                      <a:pt x="46383" y="32047"/>
                      <a:pt x="46402" y="32047"/>
                    </a:cubicBezTo>
                    <a:cubicBezTo>
                      <a:pt x="46416" y="32047"/>
                      <a:pt x="46433" y="32039"/>
                      <a:pt x="46442" y="32021"/>
                    </a:cubicBezTo>
                    <a:cubicBezTo>
                      <a:pt x="47274" y="29990"/>
                      <a:pt x="45680" y="27838"/>
                      <a:pt x="43832" y="27066"/>
                    </a:cubicBezTo>
                    <a:cubicBezTo>
                      <a:pt x="43212" y="26801"/>
                      <a:pt x="42543" y="26691"/>
                      <a:pt x="41870" y="26691"/>
                    </a:cubicBezTo>
                    <a:cubicBezTo>
                      <a:pt x="41253" y="26691"/>
                      <a:pt x="40632" y="26783"/>
                      <a:pt x="40044" y="26934"/>
                    </a:cubicBezTo>
                    <a:cubicBezTo>
                      <a:pt x="38654" y="27279"/>
                      <a:pt x="37354" y="27939"/>
                      <a:pt x="36125" y="28660"/>
                    </a:cubicBezTo>
                    <a:cubicBezTo>
                      <a:pt x="33789" y="30051"/>
                      <a:pt x="31423" y="31757"/>
                      <a:pt x="28590" y="31829"/>
                    </a:cubicBezTo>
                    <a:cubicBezTo>
                      <a:pt x="28515" y="31831"/>
                      <a:pt x="28440" y="31832"/>
                      <a:pt x="28365" y="31832"/>
                    </a:cubicBezTo>
                    <a:cubicBezTo>
                      <a:pt x="25948" y="31832"/>
                      <a:pt x="23631" y="30733"/>
                      <a:pt x="21868" y="29128"/>
                    </a:cubicBezTo>
                    <a:cubicBezTo>
                      <a:pt x="19888" y="27320"/>
                      <a:pt x="18679" y="24872"/>
                      <a:pt x="18090" y="22273"/>
                    </a:cubicBezTo>
                    <a:cubicBezTo>
                      <a:pt x="17471" y="19521"/>
                      <a:pt x="17542" y="16658"/>
                      <a:pt x="17907" y="13875"/>
                    </a:cubicBezTo>
                    <a:cubicBezTo>
                      <a:pt x="18273" y="11022"/>
                      <a:pt x="18872" y="8077"/>
                      <a:pt x="18110" y="5233"/>
                    </a:cubicBezTo>
                    <a:cubicBezTo>
                      <a:pt x="17796" y="4086"/>
                      <a:pt x="17278" y="2979"/>
                      <a:pt x="16476" y="2085"/>
                    </a:cubicBezTo>
                    <a:cubicBezTo>
                      <a:pt x="15704" y="1223"/>
                      <a:pt x="14699" y="613"/>
                      <a:pt x="13592" y="289"/>
                    </a:cubicBezTo>
                    <a:cubicBezTo>
                      <a:pt x="12909" y="92"/>
                      <a:pt x="12202" y="1"/>
                      <a:pt x="1149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5" name="Google Shape;105;p6"/>
              <p:cNvSpPr/>
              <p:nvPr/>
            </p:nvSpPr>
            <p:spPr>
              <a:xfrm rot="-3790987">
                <a:off x="2549219" y="722852"/>
                <a:ext cx="3661649" cy="3894065"/>
              </a:xfrm>
              <a:custGeom>
                <a:avLst/>
                <a:gdLst/>
                <a:ahLst/>
                <a:cxnLst/>
                <a:rect l="l" t="t" r="r" b="b"/>
                <a:pathLst>
                  <a:path w="37197" h="39558" extrusionOk="0">
                    <a:moveTo>
                      <a:pt x="8059" y="63"/>
                    </a:moveTo>
                    <a:cubicBezTo>
                      <a:pt x="8465" y="63"/>
                      <a:pt x="8871" y="115"/>
                      <a:pt x="9271" y="227"/>
                    </a:cubicBezTo>
                    <a:cubicBezTo>
                      <a:pt x="9993" y="430"/>
                      <a:pt x="10612" y="867"/>
                      <a:pt x="11221" y="1303"/>
                    </a:cubicBezTo>
                    <a:cubicBezTo>
                      <a:pt x="12003" y="1872"/>
                      <a:pt x="12683" y="2562"/>
                      <a:pt x="13232" y="3375"/>
                    </a:cubicBezTo>
                    <a:cubicBezTo>
                      <a:pt x="13709" y="4086"/>
                      <a:pt x="14075" y="4868"/>
                      <a:pt x="14430" y="5640"/>
                    </a:cubicBezTo>
                    <a:cubicBezTo>
                      <a:pt x="15232" y="7396"/>
                      <a:pt x="16136" y="9112"/>
                      <a:pt x="17334" y="10645"/>
                    </a:cubicBezTo>
                    <a:cubicBezTo>
                      <a:pt x="17934" y="11417"/>
                      <a:pt x="18654" y="12118"/>
                      <a:pt x="19518" y="12585"/>
                    </a:cubicBezTo>
                    <a:cubicBezTo>
                      <a:pt x="20380" y="13052"/>
                      <a:pt x="21355" y="13276"/>
                      <a:pt x="22330" y="13357"/>
                    </a:cubicBezTo>
                    <a:cubicBezTo>
                      <a:pt x="22751" y="13391"/>
                      <a:pt x="23173" y="13403"/>
                      <a:pt x="23596" y="13403"/>
                    </a:cubicBezTo>
                    <a:cubicBezTo>
                      <a:pt x="24525" y="13403"/>
                      <a:pt x="25460" y="13346"/>
                      <a:pt x="26392" y="13346"/>
                    </a:cubicBezTo>
                    <a:cubicBezTo>
                      <a:pt x="27167" y="13346"/>
                      <a:pt x="27940" y="13386"/>
                      <a:pt x="28707" y="13529"/>
                    </a:cubicBezTo>
                    <a:cubicBezTo>
                      <a:pt x="32252" y="14200"/>
                      <a:pt x="35044" y="17063"/>
                      <a:pt x="36273" y="20364"/>
                    </a:cubicBezTo>
                    <a:cubicBezTo>
                      <a:pt x="36923" y="22079"/>
                      <a:pt x="37135" y="23918"/>
                      <a:pt x="36912" y="25746"/>
                    </a:cubicBezTo>
                    <a:cubicBezTo>
                      <a:pt x="36668" y="27644"/>
                      <a:pt x="35988" y="29462"/>
                      <a:pt x="35003" y="31097"/>
                    </a:cubicBezTo>
                    <a:cubicBezTo>
                      <a:pt x="32942" y="34529"/>
                      <a:pt x="29621" y="37068"/>
                      <a:pt x="25864" y="38388"/>
                    </a:cubicBezTo>
                    <a:cubicBezTo>
                      <a:pt x="23789" y="39119"/>
                      <a:pt x="21584" y="39491"/>
                      <a:pt x="19379" y="39491"/>
                    </a:cubicBezTo>
                    <a:cubicBezTo>
                      <a:pt x="17387" y="39491"/>
                      <a:pt x="15394" y="39187"/>
                      <a:pt x="13496" y="38571"/>
                    </a:cubicBezTo>
                    <a:cubicBezTo>
                      <a:pt x="9851" y="37383"/>
                      <a:pt x="6611" y="35027"/>
                      <a:pt x="4275" y="31990"/>
                    </a:cubicBezTo>
                    <a:cubicBezTo>
                      <a:pt x="3118" y="30487"/>
                      <a:pt x="2183" y="28822"/>
                      <a:pt x="1524" y="27055"/>
                    </a:cubicBezTo>
                    <a:cubicBezTo>
                      <a:pt x="721" y="24882"/>
                      <a:pt x="315" y="22577"/>
                      <a:pt x="183" y="20262"/>
                    </a:cubicBezTo>
                    <a:cubicBezTo>
                      <a:pt x="41" y="17967"/>
                      <a:pt x="163" y="15672"/>
                      <a:pt x="376" y="13387"/>
                    </a:cubicBezTo>
                    <a:cubicBezTo>
                      <a:pt x="477" y="12240"/>
                      <a:pt x="610" y="11113"/>
                      <a:pt x="752" y="9975"/>
                    </a:cubicBezTo>
                    <a:cubicBezTo>
                      <a:pt x="884" y="8919"/>
                      <a:pt x="1036" y="7863"/>
                      <a:pt x="1290" y="6827"/>
                    </a:cubicBezTo>
                    <a:cubicBezTo>
                      <a:pt x="1768" y="4857"/>
                      <a:pt x="2610" y="2867"/>
                      <a:pt x="4205" y="1557"/>
                    </a:cubicBezTo>
                    <a:cubicBezTo>
                      <a:pt x="5275" y="676"/>
                      <a:pt x="6662" y="63"/>
                      <a:pt x="8059" y="63"/>
                    </a:cubicBezTo>
                    <a:close/>
                    <a:moveTo>
                      <a:pt x="8072" y="0"/>
                    </a:moveTo>
                    <a:cubicBezTo>
                      <a:pt x="7618" y="0"/>
                      <a:pt x="7163" y="62"/>
                      <a:pt x="6723" y="176"/>
                    </a:cubicBezTo>
                    <a:cubicBezTo>
                      <a:pt x="4925" y="644"/>
                      <a:pt x="3433" y="1892"/>
                      <a:pt x="2499" y="3487"/>
                    </a:cubicBezTo>
                    <a:cubicBezTo>
                      <a:pt x="1432" y="5324"/>
                      <a:pt x="1016" y="7447"/>
                      <a:pt x="741" y="9528"/>
                    </a:cubicBezTo>
                    <a:cubicBezTo>
                      <a:pt x="427" y="11834"/>
                      <a:pt x="183" y="14159"/>
                      <a:pt x="92" y="16485"/>
                    </a:cubicBezTo>
                    <a:cubicBezTo>
                      <a:pt x="1" y="18810"/>
                      <a:pt x="71" y="21156"/>
                      <a:pt x="488" y="23451"/>
                    </a:cubicBezTo>
                    <a:cubicBezTo>
                      <a:pt x="863" y="25543"/>
                      <a:pt x="1524" y="27583"/>
                      <a:pt x="2539" y="29452"/>
                    </a:cubicBezTo>
                    <a:cubicBezTo>
                      <a:pt x="3453" y="31137"/>
                      <a:pt x="4621" y="32681"/>
                      <a:pt x="5981" y="34032"/>
                    </a:cubicBezTo>
                    <a:cubicBezTo>
                      <a:pt x="7342" y="35372"/>
                      <a:pt x="8896" y="36510"/>
                      <a:pt x="10582" y="37403"/>
                    </a:cubicBezTo>
                    <a:cubicBezTo>
                      <a:pt x="12369" y="38347"/>
                      <a:pt x="14298" y="38987"/>
                      <a:pt x="16298" y="39312"/>
                    </a:cubicBezTo>
                    <a:cubicBezTo>
                      <a:pt x="17316" y="39476"/>
                      <a:pt x="18346" y="39557"/>
                      <a:pt x="19377" y="39557"/>
                    </a:cubicBezTo>
                    <a:cubicBezTo>
                      <a:pt x="20453" y="39557"/>
                      <a:pt x="21530" y="39468"/>
                      <a:pt x="22594" y="39292"/>
                    </a:cubicBezTo>
                    <a:cubicBezTo>
                      <a:pt x="24676" y="38947"/>
                      <a:pt x="26707" y="38266"/>
                      <a:pt x="28576" y="37261"/>
                    </a:cubicBezTo>
                    <a:cubicBezTo>
                      <a:pt x="30291" y="36337"/>
                      <a:pt x="31855" y="35118"/>
                      <a:pt x="33165" y="33676"/>
                    </a:cubicBezTo>
                    <a:cubicBezTo>
                      <a:pt x="34455" y="32254"/>
                      <a:pt x="35511" y="30620"/>
                      <a:pt x="36201" y="28822"/>
                    </a:cubicBezTo>
                    <a:cubicBezTo>
                      <a:pt x="36871" y="27076"/>
                      <a:pt x="37196" y="25166"/>
                      <a:pt x="37024" y="23298"/>
                    </a:cubicBezTo>
                    <a:cubicBezTo>
                      <a:pt x="36862" y="21511"/>
                      <a:pt x="36252" y="19764"/>
                      <a:pt x="35308" y="18241"/>
                    </a:cubicBezTo>
                    <a:cubicBezTo>
                      <a:pt x="34384" y="16749"/>
                      <a:pt x="33125" y="15449"/>
                      <a:pt x="31611" y="14555"/>
                    </a:cubicBezTo>
                    <a:cubicBezTo>
                      <a:pt x="30850" y="14118"/>
                      <a:pt x="30038" y="13773"/>
                      <a:pt x="29185" y="13560"/>
                    </a:cubicBezTo>
                    <a:cubicBezTo>
                      <a:pt x="28283" y="13344"/>
                      <a:pt x="27356" y="13284"/>
                      <a:pt x="26434" y="13284"/>
                    </a:cubicBezTo>
                    <a:cubicBezTo>
                      <a:pt x="26359" y="13284"/>
                      <a:pt x="26284" y="13285"/>
                      <a:pt x="26209" y="13286"/>
                    </a:cubicBezTo>
                    <a:cubicBezTo>
                      <a:pt x="25356" y="13290"/>
                      <a:pt x="24474" y="13342"/>
                      <a:pt x="23596" y="13342"/>
                    </a:cubicBezTo>
                    <a:cubicBezTo>
                      <a:pt x="22268" y="13342"/>
                      <a:pt x="20949" y="13222"/>
                      <a:pt x="19751" y="12636"/>
                    </a:cubicBezTo>
                    <a:cubicBezTo>
                      <a:pt x="18817" y="12179"/>
                      <a:pt x="18055" y="11448"/>
                      <a:pt x="17415" y="10645"/>
                    </a:cubicBezTo>
                    <a:cubicBezTo>
                      <a:pt x="16756" y="9813"/>
                      <a:pt x="16187" y="8909"/>
                      <a:pt x="15669" y="7995"/>
                    </a:cubicBezTo>
                    <a:cubicBezTo>
                      <a:pt x="14765" y="6411"/>
                      <a:pt x="14206" y="4634"/>
                      <a:pt x="13150" y="3151"/>
                    </a:cubicBezTo>
                    <a:cubicBezTo>
                      <a:pt x="12633" y="2410"/>
                      <a:pt x="11983" y="1781"/>
                      <a:pt x="11252" y="1242"/>
                    </a:cubicBezTo>
                    <a:cubicBezTo>
                      <a:pt x="10622" y="795"/>
                      <a:pt x="9993" y="349"/>
                      <a:pt x="9241" y="146"/>
                    </a:cubicBezTo>
                    <a:cubicBezTo>
                      <a:pt x="8859" y="47"/>
                      <a:pt x="8466" y="0"/>
                      <a:pt x="807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6" name="Google Shape;106;p6"/>
              <p:cNvSpPr/>
              <p:nvPr/>
            </p:nvSpPr>
            <p:spPr>
              <a:xfrm rot="-565460" flipH="1">
                <a:off x="4004977" y="960008"/>
                <a:ext cx="5920740" cy="4013705"/>
              </a:xfrm>
              <a:custGeom>
                <a:avLst/>
                <a:gdLst/>
                <a:ahLst/>
                <a:cxnLst/>
                <a:rect l="l" t="t" r="r" b="b"/>
                <a:pathLst>
                  <a:path w="47275" h="32048" extrusionOk="0">
                    <a:moveTo>
                      <a:pt x="11491" y="1"/>
                    </a:moveTo>
                    <a:cubicBezTo>
                      <a:pt x="9887" y="1"/>
                      <a:pt x="8266" y="466"/>
                      <a:pt x="6879" y="1233"/>
                    </a:cubicBezTo>
                    <a:cubicBezTo>
                      <a:pt x="4575" y="2523"/>
                      <a:pt x="2797" y="4543"/>
                      <a:pt x="1203" y="6614"/>
                    </a:cubicBezTo>
                    <a:cubicBezTo>
                      <a:pt x="807" y="7133"/>
                      <a:pt x="411" y="7661"/>
                      <a:pt x="15" y="8189"/>
                    </a:cubicBezTo>
                    <a:cubicBezTo>
                      <a:pt x="1" y="8210"/>
                      <a:pt x="27" y="8232"/>
                      <a:pt x="51" y="8232"/>
                    </a:cubicBezTo>
                    <a:cubicBezTo>
                      <a:pt x="60" y="8232"/>
                      <a:pt x="70" y="8228"/>
                      <a:pt x="76" y="8219"/>
                    </a:cubicBezTo>
                    <a:cubicBezTo>
                      <a:pt x="1660" y="6086"/>
                      <a:pt x="3275" y="3924"/>
                      <a:pt x="5397" y="2299"/>
                    </a:cubicBezTo>
                    <a:cubicBezTo>
                      <a:pt x="7152" y="955"/>
                      <a:pt x="9277" y="73"/>
                      <a:pt x="11491" y="73"/>
                    </a:cubicBezTo>
                    <a:cubicBezTo>
                      <a:pt x="11737" y="73"/>
                      <a:pt x="11984" y="83"/>
                      <a:pt x="12231" y="106"/>
                    </a:cubicBezTo>
                    <a:cubicBezTo>
                      <a:pt x="13409" y="217"/>
                      <a:pt x="14556" y="593"/>
                      <a:pt x="15511" y="1293"/>
                    </a:cubicBezTo>
                    <a:cubicBezTo>
                      <a:pt x="16537" y="2045"/>
                      <a:pt x="17268" y="3121"/>
                      <a:pt x="17725" y="4289"/>
                    </a:cubicBezTo>
                    <a:cubicBezTo>
                      <a:pt x="18781" y="6991"/>
                      <a:pt x="18395" y="9915"/>
                      <a:pt x="17999" y="12697"/>
                    </a:cubicBezTo>
                    <a:cubicBezTo>
                      <a:pt x="17613" y="15419"/>
                      <a:pt x="17379" y="18150"/>
                      <a:pt x="17776" y="20892"/>
                    </a:cubicBezTo>
                    <a:cubicBezTo>
                      <a:pt x="18131" y="23421"/>
                      <a:pt x="19015" y="25928"/>
                      <a:pt x="20639" y="27919"/>
                    </a:cubicBezTo>
                    <a:cubicBezTo>
                      <a:pt x="22111" y="29726"/>
                      <a:pt x="24153" y="31138"/>
                      <a:pt x="26437" y="31676"/>
                    </a:cubicBezTo>
                    <a:cubicBezTo>
                      <a:pt x="27071" y="31821"/>
                      <a:pt x="27717" y="31897"/>
                      <a:pt x="28363" y="31897"/>
                    </a:cubicBezTo>
                    <a:cubicBezTo>
                      <a:pt x="28847" y="31897"/>
                      <a:pt x="29330" y="31855"/>
                      <a:pt x="29809" y="31768"/>
                    </a:cubicBezTo>
                    <a:cubicBezTo>
                      <a:pt x="31108" y="31524"/>
                      <a:pt x="32327" y="30965"/>
                      <a:pt x="33484" y="30326"/>
                    </a:cubicBezTo>
                    <a:cubicBezTo>
                      <a:pt x="35942" y="28955"/>
                      <a:pt x="38318" y="27066"/>
                      <a:pt x="41222" y="26792"/>
                    </a:cubicBezTo>
                    <a:cubicBezTo>
                      <a:pt x="41420" y="26775"/>
                      <a:pt x="41617" y="26765"/>
                      <a:pt x="41813" y="26765"/>
                    </a:cubicBezTo>
                    <a:cubicBezTo>
                      <a:pt x="42876" y="26765"/>
                      <a:pt x="43903" y="27032"/>
                      <a:pt x="44787" y="27675"/>
                    </a:cubicBezTo>
                    <a:cubicBezTo>
                      <a:pt x="45680" y="28336"/>
                      <a:pt x="46401" y="29310"/>
                      <a:pt x="46564" y="30417"/>
                    </a:cubicBezTo>
                    <a:cubicBezTo>
                      <a:pt x="46655" y="30955"/>
                      <a:pt x="46584" y="31504"/>
                      <a:pt x="46381" y="32011"/>
                    </a:cubicBezTo>
                    <a:cubicBezTo>
                      <a:pt x="46369" y="32034"/>
                      <a:pt x="46383" y="32047"/>
                      <a:pt x="46402" y="32047"/>
                    </a:cubicBezTo>
                    <a:cubicBezTo>
                      <a:pt x="46416" y="32047"/>
                      <a:pt x="46433" y="32039"/>
                      <a:pt x="46442" y="32021"/>
                    </a:cubicBezTo>
                    <a:cubicBezTo>
                      <a:pt x="47274" y="29990"/>
                      <a:pt x="45680" y="27838"/>
                      <a:pt x="43832" y="27066"/>
                    </a:cubicBezTo>
                    <a:cubicBezTo>
                      <a:pt x="43212" y="26801"/>
                      <a:pt x="42543" y="26691"/>
                      <a:pt x="41870" y="26691"/>
                    </a:cubicBezTo>
                    <a:cubicBezTo>
                      <a:pt x="41253" y="26691"/>
                      <a:pt x="40632" y="26783"/>
                      <a:pt x="40044" y="26934"/>
                    </a:cubicBezTo>
                    <a:cubicBezTo>
                      <a:pt x="38654" y="27279"/>
                      <a:pt x="37354" y="27939"/>
                      <a:pt x="36125" y="28660"/>
                    </a:cubicBezTo>
                    <a:cubicBezTo>
                      <a:pt x="33789" y="30051"/>
                      <a:pt x="31423" y="31757"/>
                      <a:pt x="28590" y="31829"/>
                    </a:cubicBezTo>
                    <a:cubicBezTo>
                      <a:pt x="28515" y="31831"/>
                      <a:pt x="28440" y="31832"/>
                      <a:pt x="28365" y="31832"/>
                    </a:cubicBezTo>
                    <a:cubicBezTo>
                      <a:pt x="25948" y="31832"/>
                      <a:pt x="23631" y="30733"/>
                      <a:pt x="21868" y="29128"/>
                    </a:cubicBezTo>
                    <a:cubicBezTo>
                      <a:pt x="19888" y="27320"/>
                      <a:pt x="18679" y="24872"/>
                      <a:pt x="18090" y="22273"/>
                    </a:cubicBezTo>
                    <a:cubicBezTo>
                      <a:pt x="17471" y="19521"/>
                      <a:pt x="17542" y="16658"/>
                      <a:pt x="17907" y="13875"/>
                    </a:cubicBezTo>
                    <a:cubicBezTo>
                      <a:pt x="18273" y="11022"/>
                      <a:pt x="18872" y="8077"/>
                      <a:pt x="18110" y="5233"/>
                    </a:cubicBezTo>
                    <a:cubicBezTo>
                      <a:pt x="17796" y="4086"/>
                      <a:pt x="17278" y="2979"/>
                      <a:pt x="16476" y="2085"/>
                    </a:cubicBezTo>
                    <a:cubicBezTo>
                      <a:pt x="15704" y="1223"/>
                      <a:pt x="14699" y="613"/>
                      <a:pt x="13592" y="289"/>
                    </a:cubicBezTo>
                    <a:cubicBezTo>
                      <a:pt x="12909" y="92"/>
                      <a:pt x="12202" y="1"/>
                      <a:pt x="1149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7" name="Google Shape;107;p6"/>
              <p:cNvSpPr/>
              <p:nvPr/>
            </p:nvSpPr>
            <p:spPr>
              <a:xfrm rot="-2190436">
                <a:off x="6767466" y="2203417"/>
                <a:ext cx="3389217" cy="2184986"/>
              </a:xfrm>
              <a:custGeom>
                <a:avLst/>
                <a:gdLst/>
                <a:ahLst/>
                <a:cxnLst/>
                <a:rect l="l" t="t" r="r" b="b"/>
                <a:pathLst>
                  <a:path w="68641" h="44252" extrusionOk="0">
                    <a:moveTo>
                      <a:pt x="67677" y="0"/>
                    </a:moveTo>
                    <a:cubicBezTo>
                      <a:pt x="65155" y="0"/>
                      <a:pt x="62741" y="1012"/>
                      <a:pt x="60731" y="2524"/>
                    </a:cubicBezTo>
                    <a:cubicBezTo>
                      <a:pt x="58294" y="4352"/>
                      <a:pt x="56516" y="6829"/>
                      <a:pt x="55074" y="9480"/>
                    </a:cubicBezTo>
                    <a:cubicBezTo>
                      <a:pt x="52160" y="14852"/>
                      <a:pt x="50383" y="21107"/>
                      <a:pt x="45621" y="25240"/>
                    </a:cubicBezTo>
                    <a:cubicBezTo>
                      <a:pt x="44504" y="26215"/>
                      <a:pt x="43245" y="27027"/>
                      <a:pt x="41864" y="27576"/>
                    </a:cubicBezTo>
                    <a:cubicBezTo>
                      <a:pt x="40310" y="28185"/>
                      <a:pt x="38644" y="28459"/>
                      <a:pt x="36979" y="28499"/>
                    </a:cubicBezTo>
                    <a:cubicBezTo>
                      <a:pt x="36764" y="28506"/>
                      <a:pt x="36550" y="28509"/>
                      <a:pt x="36335" y="28509"/>
                    </a:cubicBezTo>
                    <a:cubicBezTo>
                      <a:pt x="33195" y="28509"/>
                      <a:pt x="30095" y="27846"/>
                      <a:pt x="26977" y="27504"/>
                    </a:cubicBezTo>
                    <a:cubicBezTo>
                      <a:pt x="25877" y="27383"/>
                      <a:pt x="24780" y="27316"/>
                      <a:pt x="23686" y="27316"/>
                    </a:cubicBezTo>
                    <a:cubicBezTo>
                      <a:pt x="21954" y="27316"/>
                      <a:pt x="20230" y="27484"/>
                      <a:pt x="18518" y="27870"/>
                    </a:cubicBezTo>
                    <a:cubicBezTo>
                      <a:pt x="15918" y="28459"/>
                      <a:pt x="13420" y="29464"/>
                      <a:pt x="11125" y="30815"/>
                    </a:cubicBezTo>
                    <a:cubicBezTo>
                      <a:pt x="6576" y="33506"/>
                      <a:pt x="2799" y="37578"/>
                      <a:pt x="687" y="42442"/>
                    </a:cubicBezTo>
                    <a:cubicBezTo>
                      <a:pt x="433" y="43020"/>
                      <a:pt x="210" y="43609"/>
                      <a:pt x="7" y="44209"/>
                    </a:cubicBezTo>
                    <a:cubicBezTo>
                      <a:pt x="0" y="44234"/>
                      <a:pt x="21" y="44251"/>
                      <a:pt x="40" y="44251"/>
                    </a:cubicBezTo>
                    <a:cubicBezTo>
                      <a:pt x="52" y="44251"/>
                      <a:pt x="64" y="44245"/>
                      <a:pt x="68" y="44229"/>
                    </a:cubicBezTo>
                    <a:cubicBezTo>
                      <a:pt x="1824" y="39080"/>
                      <a:pt x="5398" y="34673"/>
                      <a:pt x="9897" y="31668"/>
                    </a:cubicBezTo>
                    <a:cubicBezTo>
                      <a:pt x="14007" y="28925"/>
                      <a:pt x="18839" y="27367"/>
                      <a:pt x="23767" y="27367"/>
                    </a:cubicBezTo>
                    <a:cubicBezTo>
                      <a:pt x="24257" y="27367"/>
                      <a:pt x="24749" y="27382"/>
                      <a:pt x="25240" y="27413"/>
                    </a:cubicBezTo>
                    <a:cubicBezTo>
                      <a:pt x="28866" y="27644"/>
                      <a:pt x="32681" y="28556"/>
                      <a:pt x="36366" y="28556"/>
                    </a:cubicBezTo>
                    <a:cubicBezTo>
                      <a:pt x="38998" y="28556"/>
                      <a:pt x="41563" y="28091"/>
                      <a:pt x="43945" y="26581"/>
                    </a:cubicBezTo>
                    <a:cubicBezTo>
                      <a:pt x="49053" y="23351"/>
                      <a:pt x="51308" y="17411"/>
                      <a:pt x="53785" y="12202"/>
                    </a:cubicBezTo>
                    <a:cubicBezTo>
                      <a:pt x="55126" y="9368"/>
                      <a:pt x="56638" y="6535"/>
                      <a:pt x="58852" y="4271"/>
                    </a:cubicBezTo>
                    <a:cubicBezTo>
                      <a:pt x="60893" y="2179"/>
                      <a:pt x="63543" y="493"/>
                      <a:pt x="66488" y="138"/>
                    </a:cubicBezTo>
                    <a:cubicBezTo>
                      <a:pt x="66861" y="89"/>
                      <a:pt x="67236" y="66"/>
                      <a:pt x="67611" y="66"/>
                    </a:cubicBezTo>
                    <a:cubicBezTo>
                      <a:pt x="67941" y="66"/>
                      <a:pt x="68272" y="84"/>
                      <a:pt x="68600" y="118"/>
                    </a:cubicBezTo>
                    <a:cubicBezTo>
                      <a:pt x="68641" y="118"/>
                      <a:pt x="68641" y="57"/>
                      <a:pt x="68600" y="46"/>
                    </a:cubicBezTo>
                    <a:cubicBezTo>
                      <a:pt x="68291" y="15"/>
                      <a:pt x="67983" y="0"/>
                      <a:pt x="676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8" name="Google Shape;108;p6"/>
              <p:cNvSpPr/>
              <p:nvPr/>
            </p:nvSpPr>
            <p:spPr>
              <a:xfrm rot="9272496">
                <a:off x="784504" y="-1103050"/>
                <a:ext cx="4382991" cy="2835046"/>
              </a:xfrm>
              <a:custGeom>
                <a:avLst/>
                <a:gdLst/>
                <a:ahLst/>
                <a:cxnLst/>
                <a:rect l="l" t="t" r="r" b="b"/>
                <a:pathLst>
                  <a:path w="85746" h="55463" extrusionOk="0">
                    <a:moveTo>
                      <a:pt x="48227" y="0"/>
                    </a:moveTo>
                    <a:cubicBezTo>
                      <a:pt x="47882" y="0"/>
                      <a:pt x="47535" y="9"/>
                      <a:pt x="47188" y="28"/>
                    </a:cubicBezTo>
                    <a:cubicBezTo>
                      <a:pt x="42599" y="282"/>
                      <a:pt x="38151" y="2018"/>
                      <a:pt x="34455" y="4719"/>
                    </a:cubicBezTo>
                    <a:cubicBezTo>
                      <a:pt x="30372" y="7705"/>
                      <a:pt x="27509" y="11899"/>
                      <a:pt x="24311" y="15737"/>
                    </a:cubicBezTo>
                    <a:cubicBezTo>
                      <a:pt x="21142" y="19545"/>
                      <a:pt x="17345" y="23231"/>
                      <a:pt x="12338" y="24338"/>
                    </a:cubicBezTo>
                    <a:cubicBezTo>
                      <a:pt x="11445" y="24532"/>
                      <a:pt x="10521" y="24639"/>
                      <a:pt x="9599" y="24639"/>
                    </a:cubicBezTo>
                    <a:cubicBezTo>
                      <a:pt x="8059" y="24639"/>
                      <a:pt x="6524" y="24340"/>
                      <a:pt x="5139" y="23647"/>
                    </a:cubicBezTo>
                    <a:cubicBezTo>
                      <a:pt x="3209" y="22693"/>
                      <a:pt x="1585" y="21027"/>
                      <a:pt x="793" y="19017"/>
                    </a:cubicBezTo>
                    <a:cubicBezTo>
                      <a:pt x="407" y="18052"/>
                      <a:pt x="244" y="17026"/>
                      <a:pt x="305" y="16001"/>
                    </a:cubicBezTo>
                    <a:cubicBezTo>
                      <a:pt x="305" y="15976"/>
                      <a:pt x="287" y="15963"/>
                      <a:pt x="269" y="15963"/>
                    </a:cubicBezTo>
                    <a:cubicBezTo>
                      <a:pt x="252" y="15963"/>
                      <a:pt x="234" y="15976"/>
                      <a:pt x="234" y="16001"/>
                    </a:cubicBezTo>
                    <a:cubicBezTo>
                      <a:pt x="1" y="20032"/>
                      <a:pt x="3291" y="23516"/>
                      <a:pt x="7078" y="24419"/>
                    </a:cubicBezTo>
                    <a:cubicBezTo>
                      <a:pt x="7930" y="24622"/>
                      <a:pt x="8785" y="24716"/>
                      <a:pt x="9633" y="24716"/>
                    </a:cubicBezTo>
                    <a:cubicBezTo>
                      <a:pt x="13412" y="24716"/>
                      <a:pt x="17069" y="22848"/>
                      <a:pt x="19913" y="20418"/>
                    </a:cubicBezTo>
                    <a:cubicBezTo>
                      <a:pt x="23762" y="17128"/>
                      <a:pt x="26514" y="12813"/>
                      <a:pt x="29875" y="9056"/>
                    </a:cubicBezTo>
                    <a:cubicBezTo>
                      <a:pt x="33125" y="5410"/>
                      <a:pt x="37095" y="2546"/>
                      <a:pt x="41786" y="1084"/>
                    </a:cubicBezTo>
                    <a:cubicBezTo>
                      <a:pt x="43888" y="429"/>
                      <a:pt x="46088" y="78"/>
                      <a:pt x="48282" y="78"/>
                    </a:cubicBezTo>
                    <a:cubicBezTo>
                      <a:pt x="50613" y="78"/>
                      <a:pt x="52937" y="475"/>
                      <a:pt x="55129" y="1327"/>
                    </a:cubicBezTo>
                    <a:cubicBezTo>
                      <a:pt x="59049" y="2851"/>
                      <a:pt x="62492" y="5704"/>
                      <a:pt x="64523" y="9401"/>
                    </a:cubicBezTo>
                    <a:cubicBezTo>
                      <a:pt x="65670" y="11513"/>
                      <a:pt x="66259" y="13818"/>
                      <a:pt x="66421" y="16204"/>
                    </a:cubicBezTo>
                    <a:cubicBezTo>
                      <a:pt x="66614" y="18926"/>
                      <a:pt x="66330" y="21657"/>
                      <a:pt x="66218" y="24378"/>
                    </a:cubicBezTo>
                    <a:cubicBezTo>
                      <a:pt x="66046" y="28420"/>
                      <a:pt x="66391" y="32807"/>
                      <a:pt x="68930" y="36148"/>
                    </a:cubicBezTo>
                    <a:cubicBezTo>
                      <a:pt x="70067" y="37640"/>
                      <a:pt x="71600" y="38727"/>
                      <a:pt x="73428" y="39215"/>
                    </a:cubicBezTo>
                    <a:cubicBezTo>
                      <a:pt x="74657" y="39549"/>
                      <a:pt x="75936" y="39651"/>
                      <a:pt x="77196" y="39895"/>
                    </a:cubicBezTo>
                    <a:cubicBezTo>
                      <a:pt x="78343" y="40118"/>
                      <a:pt x="79439" y="40494"/>
                      <a:pt x="80434" y="41113"/>
                    </a:cubicBezTo>
                    <a:cubicBezTo>
                      <a:pt x="82303" y="42261"/>
                      <a:pt x="83745" y="44099"/>
                      <a:pt x="84395" y="46190"/>
                    </a:cubicBezTo>
                    <a:cubicBezTo>
                      <a:pt x="85055" y="48354"/>
                      <a:pt x="84811" y="50750"/>
                      <a:pt x="83826" y="52771"/>
                    </a:cubicBezTo>
                    <a:cubicBezTo>
                      <a:pt x="83339" y="53766"/>
                      <a:pt x="82679" y="54659"/>
                      <a:pt x="81867" y="55411"/>
                    </a:cubicBezTo>
                    <a:cubicBezTo>
                      <a:pt x="81844" y="55434"/>
                      <a:pt x="81866" y="55462"/>
                      <a:pt x="81892" y="55462"/>
                    </a:cubicBezTo>
                    <a:cubicBezTo>
                      <a:pt x="81901" y="55462"/>
                      <a:pt x="81909" y="55459"/>
                      <a:pt x="81917" y="55451"/>
                    </a:cubicBezTo>
                    <a:cubicBezTo>
                      <a:pt x="84974" y="52598"/>
                      <a:pt x="85746" y="47826"/>
                      <a:pt x="83582" y="44220"/>
                    </a:cubicBezTo>
                    <a:cubicBezTo>
                      <a:pt x="82567" y="42514"/>
                      <a:pt x="80993" y="41133"/>
                      <a:pt x="79155" y="40382"/>
                    </a:cubicBezTo>
                    <a:cubicBezTo>
                      <a:pt x="76840" y="39448"/>
                      <a:pt x="74220" y="39702"/>
                      <a:pt x="71956" y="38605"/>
                    </a:cubicBezTo>
                    <a:cubicBezTo>
                      <a:pt x="68229" y="36787"/>
                      <a:pt x="66685" y="32380"/>
                      <a:pt x="66330" y="28512"/>
                    </a:cubicBezTo>
                    <a:cubicBezTo>
                      <a:pt x="65843" y="23313"/>
                      <a:pt x="67305" y="18032"/>
                      <a:pt x="65974" y="12894"/>
                    </a:cubicBezTo>
                    <a:cubicBezTo>
                      <a:pt x="64979" y="9004"/>
                      <a:pt x="62400" y="5653"/>
                      <a:pt x="59120" y="3379"/>
                    </a:cubicBezTo>
                    <a:cubicBezTo>
                      <a:pt x="55922" y="1150"/>
                      <a:pt x="52115" y="0"/>
                      <a:pt x="4822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sp>
        <p:nvSpPr>
          <p:cNvPr id="109" name="Google Shape;109;p6"/>
          <p:cNvSpPr txBox="1">
            <a:spLocks noGrp="1"/>
          </p:cNvSpPr>
          <p:nvPr>
            <p:ph type="title"/>
          </p:nvPr>
        </p:nvSpPr>
        <p:spPr>
          <a:xfrm>
            <a:off x="1952067" y="593367"/>
            <a:ext cx="8288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cxnSp>
        <p:nvCxnSpPr>
          <p:cNvPr id="110" name="Google Shape;110;p6"/>
          <p:cNvCxnSpPr/>
          <p:nvPr/>
        </p:nvCxnSpPr>
        <p:spPr>
          <a:xfrm>
            <a:off x="11206400" y="1063723"/>
            <a:ext cx="9856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1" name="Google Shape;111;p6"/>
          <p:cNvCxnSpPr/>
          <p:nvPr/>
        </p:nvCxnSpPr>
        <p:spPr>
          <a:xfrm>
            <a:off x="133" y="1063723"/>
            <a:ext cx="9856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2" name="Google Shape;112;p6"/>
          <p:cNvCxnSpPr/>
          <p:nvPr/>
        </p:nvCxnSpPr>
        <p:spPr>
          <a:xfrm>
            <a:off x="955733" y="6473567"/>
            <a:ext cx="10261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73061198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7"/>
          <p:cNvSpPr txBox="1">
            <a:spLocks noGrp="1"/>
          </p:cNvSpPr>
          <p:nvPr>
            <p:ph type="title"/>
          </p:nvPr>
        </p:nvSpPr>
        <p:spPr>
          <a:xfrm>
            <a:off x="1952067" y="593367"/>
            <a:ext cx="8288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115" name="Google Shape;115;p7"/>
          <p:cNvGrpSpPr/>
          <p:nvPr/>
        </p:nvGrpSpPr>
        <p:grpSpPr>
          <a:xfrm rot="10800000">
            <a:off x="-1785401" y="-290809"/>
            <a:ext cx="16816309" cy="9785073"/>
            <a:chOff x="-2138111" y="-1907432"/>
            <a:chExt cx="12612232" cy="7338805"/>
          </a:xfrm>
        </p:grpSpPr>
        <p:sp>
          <p:nvSpPr>
            <p:cNvPr id="116" name="Google Shape;116;p7"/>
            <p:cNvSpPr/>
            <p:nvPr/>
          </p:nvSpPr>
          <p:spPr>
            <a:xfrm rot="-10210910">
              <a:off x="5334753" y="-288655"/>
              <a:ext cx="3261178" cy="1154360"/>
            </a:xfrm>
            <a:custGeom>
              <a:avLst/>
              <a:gdLst/>
              <a:ahLst/>
              <a:cxnLst/>
              <a:rect l="l" t="t" r="r" b="b"/>
              <a:pathLst>
                <a:path w="71732" h="25391" extrusionOk="0">
                  <a:moveTo>
                    <a:pt x="56488" y="1"/>
                  </a:moveTo>
                  <a:cubicBezTo>
                    <a:pt x="55279" y="1"/>
                    <a:pt x="54071" y="138"/>
                    <a:pt x="52895" y="412"/>
                  </a:cubicBezTo>
                  <a:cubicBezTo>
                    <a:pt x="49787" y="1143"/>
                    <a:pt x="47158" y="2890"/>
                    <a:pt x="44873" y="5073"/>
                  </a:cubicBezTo>
                  <a:cubicBezTo>
                    <a:pt x="40293" y="9420"/>
                    <a:pt x="36272" y="15847"/>
                    <a:pt x="29367" y="16416"/>
                  </a:cubicBezTo>
                  <a:cubicBezTo>
                    <a:pt x="29019" y="16444"/>
                    <a:pt x="28673" y="16457"/>
                    <a:pt x="28327" y="16457"/>
                  </a:cubicBezTo>
                  <a:cubicBezTo>
                    <a:pt x="25059" y="16457"/>
                    <a:pt x="21885" y="15265"/>
                    <a:pt x="18836" y="14182"/>
                  </a:cubicBezTo>
                  <a:cubicBezTo>
                    <a:pt x="15978" y="13173"/>
                    <a:pt x="13052" y="12242"/>
                    <a:pt x="9988" y="12242"/>
                  </a:cubicBezTo>
                  <a:cubicBezTo>
                    <a:pt x="9939" y="12242"/>
                    <a:pt x="9889" y="12242"/>
                    <a:pt x="9839" y="12243"/>
                  </a:cubicBezTo>
                  <a:cubicBezTo>
                    <a:pt x="7037" y="12283"/>
                    <a:pt x="4275" y="13238"/>
                    <a:pt x="2478" y="15472"/>
                  </a:cubicBezTo>
                  <a:cubicBezTo>
                    <a:pt x="741" y="17645"/>
                    <a:pt x="152" y="20498"/>
                    <a:pt x="50" y="23219"/>
                  </a:cubicBezTo>
                  <a:cubicBezTo>
                    <a:pt x="30" y="23930"/>
                    <a:pt x="41" y="24641"/>
                    <a:pt x="71" y="25352"/>
                  </a:cubicBezTo>
                  <a:cubicBezTo>
                    <a:pt x="76" y="25377"/>
                    <a:pt x="94" y="25390"/>
                    <a:pt x="110" y="25390"/>
                  </a:cubicBezTo>
                  <a:cubicBezTo>
                    <a:pt x="127" y="25390"/>
                    <a:pt x="142" y="25377"/>
                    <a:pt x="142" y="25352"/>
                  </a:cubicBezTo>
                  <a:cubicBezTo>
                    <a:pt x="0" y="22529"/>
                    <a:pt x="244" y="19523"/>
                    <a:pt x="1584" y="16975"/>
                  </a:cubicBezTo>
                  <a:cubicBezTo>
                    <a:pt x="2264" y="15685"/>
                    <a:pt x="3229" y="14568"/>
                    <a:pt x="4458" y="13775"/>
                  </a:cubicBezTo>
                  <a:cubicBezTo>
                    <a:pt x="5676" y="12994"/>
                    <a:pt x="7068" y="12557"/>
                    <a:pt x="8489" y="12394"/>
                  </a:cubicBezTo>
                  <a:cubicBezTo>
                    <a:pt x="9022" y="12333"/>
                    <a:pt x="9548" y="12305"/>
                    <a:pt x="10070" y="12305"/>
                  </a:cubicBezTo>
                  <a:cubicBezTo>
                    <a:pt x="16002" y="12305"/>
                    <a:pt x="21274" y="15981"/>
                    <a:pt x="27163" y="16467"/>
                  </a:cubicBezTo>
                  <a:cubicBezTo>
                    <a:pt x="27555" y="16501"/>
                    <a:pt x="27948" y="16519"/>
                    <a:pt x="28340" y="16519"/>
                  </a:cubicBezTo>
                  <a:cubicBezTo>
                    <a:pt x="29566" y="16519"/>
                    <a:pt x="30787" y="16346"/>
                    <a:pt x="31956" y="15969"/>
                  </a:cubicBezTo>
                  <a:cubicBezTo>
                    <a:pt x="33368" y="15512"/>
                    <a:pt x="34677" y="14801"/>
                    <a:pt x="35886" y="13949"/>
                  </a:cubicBezTo>
                  <a:cubicBezTo>
                    <a:pt x="38414" y="12151"/>
                    <a:pt x="40456" y="9815"/>
                    <a:pt x="42548" y="7551"/>
                  </a:cubicBezTo>
                  <a:cubicBezTo>
                    <a:pt x="44710" y="5216"/>
                    <a:pt x="47025" y="2890"/>
                    <a:pt x="49950" y="1509"/>
                  </a:cubicBezTo>
                  <a:cubicBezTo>
                    <a:pt x="51984" y="549"/>
                    <a:pt x="54235" y="70"/>
                    <a:pt x="56482" y="70"/>
                  </a:cubicBezTo>
                  <a:cubicBezTo>
                    <a:pt x="57421" y="70"/>
                    <a:pt x="58360" y="153"/>
                    <a:pt x="59282" y="321"/>
                  </a:cubicBezTo>
                  <a:cubicBezTo>
                    <a:pt x="65182" y="1387"/>
                    <a:pt x="69945" y="6038"/>
                    <a:pt x="71315" y="11857"/>
                  </a:cubicBezTo>
                  <a:cubicBezTo>
                    <a:pt x="71488" y="12567"/>
                    <a:pt x="71599" y="13288"/>
                    <a:pt x="71660" y="14009"/>
                  </a:cubicBezTo>
                  <a:cubicBezTo>
                    <a:pt x="71666" y="14035"/>
                    <a:pt x="71684" y="14047"/>
                    <a:pt x="71700" y="14047"/>
                  </a:cubicBezTo>
                  <a:cubicBezTo>
                    <a:pt x="71717" y="14047"/>
                    <a:pt x="71732" y="14035"/>
                    <a:pt x="71732" y="14009"/>
                  </a:cubicBezTo>
                  <a:cubicBezTo>
                    <a:pt x="71244" y="8292"/>
                    <a:pt x="67386" y="3042"/>
                    <a:pt x="62004" y="1001"/>
                  </a:cubicBezTo>
                  <a:cubicBezTo>
                    <a:pt x="60248" y="333"/>
                    <a:pt x="58368" y="1"/>
                    <a:pt x="56488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7" name="Google Shape;117;p7"/>
            <p:cNvSpPr/>
            <p:nvPr/>
          </p:nvSpPr>
          <p:spPr>
            <a:xfrm rot="-10210910">
              <a:off x="5416403" y="-315880"/>
              <a:ext cx="3261178" cy="1154360"/>
            </a:xfrm>
            <a:custGeom>
              <a:avLst/>
              <a:gdLst/>
              <a:ahLst/>
              <a:cxnLst/>
              <a:rect l="l" t="t" r="r" b="b"/>
              <a:pathLst>
                <a:path w="71732" h="25391" extrusionOk="0">
                  <a:moveTo>
                    <a:pt x="56488" y="1"/>
                  </a:moveTo>
                  <a:cubicBezTo>
                    <a:pt x="55279" y="1"/>
                    <a:pt x="54071" y="138"/>
                    <a:pt x="52895" y="412"/>
                  </a:cubicBezTo>
                  <a:cubicBezTo>
                    <a:pt x="49787" y="1143"/>
                    <a:pt x="47158" y="2890"/>
                    <a:pt x="44873" y="5073"/>
                  </a:cubicBezTo>
                  <a:cubicBezTo>
                    <a:pt x="40293" y="9420"/>
                    <a:pt x="36272" y="15847"/>
                    <a:pt x="29367" y="16416"/>
                  </a:cubicBezTo>
                  <a:cubicBezTo>
                    <a:pt x="29019" y="16444"/>
                    <a:pt x="28673" y="16457"/>
                    <a:pt x="28327" y="16457"/>
                  </a:cubicBezTo>
                  <a:cubicBezTo>
                    <a:pt x="25059" y="16457"/>
                    <a:pt x="21885" y="15265"/>
                    <a:pt x="18836" y="14182"/>
                  </a:cubicBezTo>
                  <a:cubicBezTo>
                    <a:pt x="15978" y="13173"/>
                    <a:pt x="13052" y="12242"/>
                    <a:pt x="9988" y="12242"/>
                  </a:cubicBezTo>
                  <a:cubicBezTo>
                    <a:pt x="9939" y="12242"/>
                    <a:pt x="9889" y="12242"/>
                    <a:pt x="9839" y="12243"/>
                  </a:cubicBezTo>
                  <a:cubicBezTo>
                    <a:pt x="7037" y="12283"/>
                    <a:pt x="4275" y="13238"/>
                    <a:pt x="2478" y="15472"/>
                  </a:cubicBezTo>
                  <a:cubicBezTo>
                    <a:pt x="741" y="17645"/>
                    <a:pt x="152" y="20498"/>
                    <a:pt x="50" y="23219"/>
                  </a:cubicBezTo>
                  <a:cubicBezTo>
                    <a:pt x="30" y="23930"/>
                    <a:pt x="41" y="24641"/>
                    <a:pt x="71" y="25352"/>
                  </a:cubicBezTo>
                  <a:cubicBezTo>
                    <a:pt x="76" y="25377"/>
                    <a:pt x="94" y="25390"/>
                    <a:pt x="110" y="25390"/>
                  </a:cubicBezTo>
                  <a:cubicBezTo>
                    <a:pt x="127" y="25390"/>
                    <a:pt x="142" y="25377"/>
                    <a:pt x="142" y="25352"/>
                  </a:cubicBezTo>
                  <a:cubicBezTo>
                    <a:pt x="0" y="22529"/>
                    <a:pt x="244" y="19523"/>
                    <a:pt x="1584" y="16975"/>
                  </a:cubicBezTo>
                  <a:cubicBezTo>
                    <a:pt x="2264" y="15685"/>
                    <a:pt x="3229" y="14568"/>
                    <a:pt x="4458" y="13775"/>
                  </a:cubicBezTo>
                  <a:cubicBezTo>
                    <a:pt x="5676" y="12994"/>
                    <a:pt x="7068" y="12557"/>
                    <a:pt x="8489" y="12394"/>
                  </a:cubicBezTo>
                  <a:cubicBezTo>
                    <a:pt x="9022" y="12333"/>
                    <a:pt x="9548" y="12305"/>
                    <a:pt x="10070" y="12305"/>
                  </a:cubicBezTo>
                  <a:cubicBezTo>
                    <a:pt x="16002" y="12305"/>
                    <a:pt x="21274" y="15981"/>
                    <a:pt x="27163" y="16467"/>
                  </a:cubicBezTo>
                  <a:cubicBezTo>
                    <a:pt x="27555" y="16501"/>
                    <a:pt x="27948" y="16519"/>
                    <a:pt x="28340" y="16519"/>
                  </a:cubicBezTo>
                  <a:cubicBezTo>
                    <a:pt x="29566" y="16519"/>
                    <a:pt x="30787" y="16346"/>
                    <a:pt x="31956" y="15969"/>
                  </a:cubicBezTo>
                  <a:cubicBezTo>
                    <a:pt x="33368" y="15512"/>
                    <a:pt x="34677" y="14801"/>
                    <a:pt x="35886" y="13949"/>
                  </a:cubicBezTo>
                  <a:cubicBezTo>
                    <a:pt x="38414" y="12151"/>
                    <a:pt x="40456" y="9815"/>
                    <a:pt x="42548" y="7551"/>
                  </a:cubicBezTo>
                  <a:cubicBezTo>
                    <a:pt x="44710" y="5216"/>
                    <a:pt x="47025" y="2890"/>
                    <a:pt x="49950" y="1509"/>
                  </a:cubicBezTo>
                  <a:cubicBezTo>
                    <a:pt x="51984" y="549"/>
                    <a:pt x="54235" y="70"/>
                    <a:pt x="56482" y="70"/>
                  </a:cubicBezTo>
                  <a:cubicBezTo>
                    <a:pt x="57421" y="70"/>
                    <a:pt x="58360" y="153"/>
                    <a:pt x="59282" y="321"/>
                  </a:cubicBezTo>
                  <a:cubicBezTo>
                    <a:pt x="65182" y="1387"/>
                    <a:pt x="69945" y="6038"/>
                    <a:pt x="71315" y="11857"/>
                  </a:cubicBezTo>
                  <a:cubicBezTo>
                    <a:pt x="71488" y="12567"/>
                    <a:pt x="71599" y="13288"/>
                    <a:pt x="71660" y="14009"/>
                  </a:cubicBezTo>
                  <a:cubicBezTo>
                    <a:pt x="71666" y="14035"/>
                    <a:pt x="71684" y="14047"/>
                    <a:pt x="71700" y="14047"/>
                  </a:cubicBezTo>
                  <a:cubicBezTo>
                    <a:pt x="71717" y="14047"/>
                    <a:pt x="71732" y="14035"/>
                    <a:pt x="71732" y="14009"/>
                  </a:cubicBezTo>
                  <a:cubicBezTo>
                    <a:pt x="71244" y="8292"/>
                    <a:pt x="67386" y="3042"/>
                    <a:pt x="62004" y="1001"/>
                  </a:cubicBezTo>
                  <a:cubicBezTo>
                    <a:pt x="60248" y="333"/>
                    <a:pt x="58368" y="1"/>
                    <a:pt x="564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118" name="Google Shape;118;p7"/>
            <p:cNvGrpSpPr/>
            <p:nvPr/>
          </p:nvGrpSpPr>
          <p:grpSpPr>
            <a:xfrm>
              <a:off x="-2138111" y="-1907432"/>
              <a:ext cx="12612232" cy="7338805"/>
              <a:chOff x="-2138111" y="-1907432"/>
              <a:chExt cx="12612232" cy="7338805"/>
            </a:xfrm>
          </p:grpSpPr>
          <p:sp>
            <p:nvSpPr>
              <p:cNvPr id="119" name="Google Shape;119;p7"/>
              <p:cNvSpPr/>
              <p:nvPr/>
            </p:nvSpPr>
            <p:spPr>
              <a:xfrm rot="9272496">
                <a:off x="866154" y="-1103050"/>
                <a:ext cx="4382991" cy="2835046"/>
              </a:xfrm>
              <a:custGeom>
                <a:avLst/>
                <a:gdLst/>
                <a:ahLst/>
                <a:cxnLst/>
                <a:rect l="l" t="t" r="r" b="b"/>
                <a:pathLst>
                  <a:path w="85746" h="55463" extrusionOk="0">
                    <a:moveTo>
                      <a:pt x="48227" y="0"/>
                    </a:moveTo>
                    <a:cubicBezTo>
                      <a:pt x="47882" y="0"/>
                      <a:pt x="47535" y="9"/>
                      <a:pt x="47188" y="28"/>
                    </a:cubicBezTo>
                    <a:cubicBezTo>
                      <a:pt x="42599" y="282"/>
                      <a:pt x="38151" y="2018"/>
                      <a:pt x="34455" y="4719"/>
                    </a:cubicBezTo>
                    <a:cubicBezTo>
                      <a:pt x="30372" y="7705"/>
                      <a:pt x="27509" y="11899"/>
                      <a:pt x="24311" y="15737"/>
                    </a:cubicBezTo>
                    <a:cubicBezTo>
                      <a:pt x="21142" y="19545"/>
                      <a:pt x="17345" y="23231"/>
                      <a:pt x="12338" y="24338"/>
                    </a:cubicBezTo>
                    <a:cubicBezTo>
                      <a:pt x="11445" y="24532"/>
                      <a:pt x="10521" y="24639"/>
                      <a:pt x="9599" y="24639"/>
                    </a:cubicBezTo>
                    <a:cubicBezTo>
                      <a:pt x="8059" y="24639"/>
                      <a:pt x="6524" y="24340"/>
                      <a:pt x="5139" y="23647"/>
                    </a:cubicBezTo>
                    <a:cubicBezTo>
                      <a:pt x="3209" y="22693"/>
                      <a:pt x="1585" y="21027"/>
                      <a:pt x="793" y="19017"/>
                    </a:cubicBezTo>
                    <a:cubicBezTo>
                      <a:pt x="407" y="18052"/>
                      <a:pt x="244" y="17026"/>
                      <a:pt x="305" y="16001"/>
                    </a:cubicBezTo>
                    <a:cubicBezTo>
                      <a:pt x="305" y="15976"/>
                      <a:pt x="287" y="15963"/>
                      <a:pt x="269" y="15963"/>
                    </a:cubicBezTo>
                    <a:cubicBezTo>
                      <a:pt x="252" y="15963"/>
                      <a:pt x="234" y="15976"/>
                      <a:pt x="234" y="16001"/>
                    </a:cubicBezTo>
                    <a:cubicBezTo>
                      <a:pt x="1" y="20032"/>
                      <a:pt x="3291" y="23516"/>
                      <a:pt x="7078" y="24419"/>
                    </a:cubicBezTo>
                    <a:cubicBezTo>
                      <a:pt x="7930" y="24622"/>
                      <a:pt x="8785" y="24716"/>
                      <a:pt x="9633" y="24716"/>
                    </a:cubicBezTo>
                    <a:cubicBezTo>
                      <a:pt x="13412" y="24716"/>
                      <a:pt x="17069" y="22848"/>
                      <a:pt x="19913" y="20418"/>
                    </a:cubicBezTo>
                    <a:cubicBezTo>
                      <a:pt x="23762" y="17128"/>
                      <a:pt x="26514" y="12813"/>
                      <a:pt x="29875" y="9056"/>
                    </a:cubicBezTo>
                    <a:cubicBezTo>
                      <a:pt x="33125" y="5410"/>
                      <a:pt x="37095" y="2546"/>
                      <a:pt x="41786" y="1084"/>
                    </a:cubicBezTo>
                    <a:cubicBezTo>
                      <a:pt x="43888" y="429"/>
                      <a:pt x="46088" y="78"/>
                      <a:pt x="48282" y="78"/>
                    </a:cubicBezTo>
                    <a:cubicBezTo>
                      <a:pt x="50613" y="78"/>
                      <a:pt x="52937" y="475"/>
                      <a:pt x="55129" y="1327"/>
                    </a:cubicBezTo>
                    <a:cubicBezTo>
                      <a:pt x="59049" y="2851"/>
                      <a:pt x="62492" y="5704"/>
                      <a:pt x="64523" y="9401"/>
                    </a:cubicBezTo>
                    <a:cubicBezTo>
                      <a:pt x="65670" y="11513"/>
                      <a:pt x="66259" y="13818"/>
                      <a:pt x="66421" y="16204"/>
                    </a:cubicBezTo>
                    <a:cubicBezTo>
                      <a:pt x="66614" y="18926"/>
                      <a:pt x="66330" y="21657"/>
                      <a:pt x="66218" y="24378"/>
                    </a:cubicBezTo>
                    <a:cubicBezTo>
                      <a:pt x="66046" y="28420"/>
                      <a:pt x="66391" y="32807"/>
                      <a:pt x="68930" y="36148"/>
                    </a:cubicBezTo>
                    <a:cubicBezTo>
                      <a:pt x="70067" y="37640"/>
                      <a:pt x="71600" y="38727"/>
                      <a:pt x="73428" y="39215"/>
                    </a:cubicBezTo>
                    <a:cubicBezTo>
                      <a:pt x="74657" y="39549"/>
                      <a:pt x="75936" y="39651"/>
                      <a:pt x="77196" y="39895"/>
                    </a:cubicBezTo>
                    <a:cubicBezTo>
                      <a:pt x="78343" y="40118"/>
                      <a:pt x="79439" y="40494"/>
                      <a:pt x="80434" y="41113"/>
                    </a:cubicBezTo>
                    <a:cubicBezTo>
                      <a:pt x="82303" y="42261"/>
                      <a:pt x="83745" y="44099"/>
                      <a:pt x="84395" y="46190"/>
                    </a:cubicBezTo>
                    <a:cubicBezTo>
                      <a:pt x="85055" y="48354"/>
                      <a:pt x="84811" y="50750"/>
                      <a:pt x="83826" y="52771"/>
                    </a:cubicBezTo>
                    <a:cubicBezTo>
                      <a:pt x="83339" y="53766"/>
                      <a:pt x="82679" y="54659"/>
                      <a:pt x="81867" y="55411"/>
                    </a:cubicBezTo>
                    <a:cubicBezTo>
                      <a:pt x="81844" y="55434"/>
                      <a:pt x="81866" y="55462"/>
                      <a:pt x="81892" y="55462"/>
                    </a:cubicBezTo>
                    <a:cubicBezTo>
                      <a:pt x="81901" y="55462"/>
                      <a:pt x="81909" y="55459"/>
                      <a:pt x="81917" y="55451"/>
                    </a:cubicBezTo>
                    <a:cubicBezTo>
                      <a:pt x="84974" y="52598"/>
                      <a:pt x="85746" y="47826"/>
                      <a:pt x="83582" y="44220"/>
                    </a:cubicBezTo>
                    <a:cubicBezTo>
                      <a:pt x="82567" y="42514"/>
                      <a:pt x="80993" y="41133"/>
                      <a:pt x="79155" y="40382"/>
                    </a:cubicBezTo>
                    <a:cubicBezTo>
                      <a:pt x="76840" y="39448"/>
                      <a:pt x="74220" y="39702"/>
                      <a:pt x="71956" y="38605"/>
                    </a:cubicBezTo>
                    <a:cubicBezTo>
                      <a:pt x="68229" y="36787"/>
                      <a:pt x="66685" y="32380"/>
                      <a:pt x="66330" y="28512"/>
                    </a:cubicBezTo>
                    <a:cubicBezTo>
                      <a:pt x="65843" y="23313"/>
                      <a:pt x="67305" y="18032"/>
                      <a:pt x="65974" y="12894"/>
                    </a:cubicBezTo>
                    <a:cubicBezTo>
                      <a:pt x="64979" y="9004"/>
                      <a:pt x="62400" y="5653"/>
                      <a:pt x="59120" y="3379"/>
                    </a:cubicBezTo>
                    <a:cubicBezTo>
                      <a:pt x="55922" y="1150"/>
                      <a:pt x="52115" y="0"/>
                      <a:pt x="4822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20" name="Google Shape;120;p7"/>
              <p:cNvSpPr/>
              <p:nvPr/>
            </p:nvSpPr>
            <p:spPr>
              <a:xfrm rot="-2190436">
                <a:off x="6767466" y="2309917"/>
                <a:ext cx="3389217" cy="2184986"/>
              </a:xfrm>
              <a:custGeom>
                <a:avLst/>
                <a:gdLst/>
                <a:ahLst/>
                <a:cxnLst/>
                <a:rect l="l" t="t" r="r" b="b"/>
                <a:pathLst>
                  <a:path w="68641" h="44252" extrusionOk="0">
                    <a:moveTo>
                      <a:pt x="67677" y="0"/>
                    </a:moveTo>
                    <a:cubicBezTo>
                      <a:pt x="65155" y="0"/>
                      <a:pt x="62741" y="1012"/>
                      <a:pt x="60731" y="2524"/>
                    </a:cubicBezTo>
                    <a:cubicBezTo>
                      <a:pt x="58294" y="4352"/>
                      <a:pt x="56516" y="6829"/>
                      <a:pt x="55074" y="9480"/>
                    </a:cubicBezTo>
                    <a:cubicBezTo>
                      <a:pt x="52160" y="14852"/>
                      <a:pt x="50383" y="21107"/>
                      <a:pt x="45621" y="25240"/>
                    </a:cubicBezTo>
                    <a:cubicBezTo>
                      <a:pt x="44504" y="26215"/>
                      <a:pt x="43245" y="27027"/>
                      <a:pt x="41864" y="27576"/>
                    </a:cubicBezTo>
                    <a:cubicBezTo>
                      <a:pt x="40310" y="28185"/>
                      <a:pt x="38644" y="28459"/>
                      <a:pt x="36979" y="28499"/>
                    </a:cubicBezTo>
                    <a:cubicBezTo>
                      <a:pt x="36764" y="28506"/>
                      <a:pt x="36550" y="28509"/>
                      <a:pt x="36335" y="28509"/>
                    </a:cubicBezTo>
                    <a:cubicBezTo>
                      <a:pt x="33195" y="28509"/>
                      <a:pt x="30095" y="27846"/>
                      <a:pt x="26977" y="27504"/>
                    </a:cubicBezTo>
                    <a:cubicBezTo>
                      <a:pt x="25877" y="27383"/>
                      <a:pt x="24780" y="27316"/>
                      <a:pt x="23686" y="27316"/>
                    </a:cubicBezTo>
                    <a:cubicBezTo>
                      <a:pt x="21954" y="27316"/>
                      <a:pt x="20230" y="27484"/>
                      <a:pt x="18518" y="27870"/>
                    </a:cubicBezTo>
                    <a:cubicBezTo>
                      <a:pt x="15918" y="28459"/>
                      <a:pt x="13420" y="29464"/>
                      <a:pt x="11125" y="30815"/>
                    </a:cubicBezTo>
                    <a:cubicBezTo>
                      <a:pt x="6576" y="33506"/>
                      <a:pt x="2799" y="37578"/>
                      <a:pt x="687" y="42442"/>
                    </a:cubicBezTo>
                    <a:cubicBezTo>
                      <a:pt x="433" y="43020"/>
                      <a:pt x="210" y="43609"/>
                      <a:pt x="7" y="44209"/>
                    </a:cubicBezTo>
                    <a:cubicBezTo>
                      <a:pt x="0" y="44234"/>
                      <a:pt x="21" y="44251"/>
                      <a:pt x="40" y="44251"/>
                    </a:cubicBezTo>
                    <a:cubicBezTo>
                      <a:pt x="52" y="44251"/>
                      <a:pt x="64" y="44245"/>
                      <a:pt x="68" y="44229"/>
                    </a:cubicBezTo>
                    <a:cubicBezTo>
                      <a:pt x="1824" y="39080"/>
                      <a:pt x="5398" y="34673"/>
                      <a:pt x="9897" y="31668"/>
                    </a:cubicBezTo>
                    <a:cubicBezTo>
                      <a:pt x="14007" y="28925"/>
                      <a:pt x="18839" y="27367"/>
                      <a:pt x="23767" y="27367"/>
                    </a:cubicBezTo>
                    <a:cubicBezTo>
                      <a:pt x="24257" y="27367"/>
                      <a:pt x="24749" y="27382"/>
                      <a:pt x="25240" y="27413"/>
                    </a:cubicBezTo>
                    <a:cubicBezTo>
                      <a:pt x="28866" y="27644"/>
                      <a:pt x="32681" y="28556"/>
                      <a:pt x="36366" y="28556"/>
                    </a:cubicBezTo>
                    <a:cubicBezTo>
                      <a:pt x="38998" y="28556"/>
                      <a:pt x="41563" y="28091"/>
                      <a:pt x="43945" y="26581"/>
                    </a:cubicBezTo>
                    <a:cubicBezTo>
                      <a:pt x="49053" y="23351"/>
                      <a:pt x="51308" y="17411"/>
                      <a:pt x="53785" y="12202"/>
                    </a:cubicBezTo>
                    <a:cubicBezTo>
                      <a:pt x="55126" y="9368"/>
                      <a:pt x="56638" y="6535"/>
                      <a:pt x="58852" y="4271"/>
                    </a:cubicBezTo>
                    <a:cubicBezTo>
                      <a:pt x="60893" y="2179"/>
                      <a:pt x="63543" y="493"/>
                      <a:pt x="66488" y="138"/>
                    </a:cubicBezTo>
                    <a:cubicBezTo>
                      <a:pt x="66861" y="89"/>
                      <a:pt x="67236" y="66"/>
                      <a:pt x="67611" y="66"/>
                    </a:cubicBezTo>
                    <a:cubicBezTo>
                      <a:pt x="67941" y="66"/>
                      <a:pt x="68272" y="84"/>
                      <a:pt x="68600" y="118"/>
                    </a:cubicBezTo>
                    <a:cubicBezTo>
                      <a:pt x="68641" y="118"/>
                      <a:pt x="68641" y="57"/>
                      <a:pt x="68600" y="46"/>
                    </a:cubicBezTo>
                    <a:cubicBezTo>
                      <a:pt x="68291" y="15"/>
                      <a:pt x="67983" y="0"/>
                      <a:pt x="676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21" name="Google Shape;121;p7"/>
              <p:cNvSpPr/>
              <p:nvPr/>
            </p:nvSpPr>
            <p:spPr>
              <a:xfrm rot="-3790971">
                <a:off x="2411629" y="580018"/>
                <a:ext cx="3827959" cy="4070931"/>
              </a:xfrm>
              <a:custGeom>
                <a:avLst/>
                <a:gdLst/>
                <a:ahLst/>
                <a:cxnLst/>
                <a:rect l="l" t="t" r="r" b="b"/>
                <a:pathLst>
                  <a:path w="37197" h="39558" extrusionOk="0">
                    <a:moveTo>
                      <a:pt x="8059" y="63"/>
                    </a:moveTo>
                    <a:cubicBezTo>
                      <a:pt x="8465" y="63"/>
                      <a:pt x="8871" y="115"/>
                      <a:pt x="9271" y="227"/>
                    </a:cubicBezTo>
                    <a:cubicBezTo>
                      <a:pt x="9993" y="430"/>
                      <a:pt x="10612" y="867"/>
                      <a:pt x="11221" y="1303"/>
                    </a:cubicBezTo>
                    <a:cubicBezTo>
                      <a:pt x="12003" y="1872"/>
                      <a:pt x="12683" y="2562"/>
                      <a:pt x="13232" y="3375"/>
                    </a:cubicBezTo>
                    <a:cubicBezTo>
                      <a:pt x="13709" y="4086"/>
                      <a:pt x="14075" y="4868"/>
                      <a:pt x="14430" y="5640"/>
                    </a:cubicBezTo>
                    <a:cubicBezTo>
                      <a:pt x="15232" y="7396"/>
                      <a:pt x="16136" y="9112"/>
                      <a:pt x="17334" y="10645"/>
                    </a:cubicBezTo>
                    <a:cubicBezTo>
                      <a:pt x="17934" y="11417"/>
                      <a:pt x="18654" y="12118"/>
                      <a:pt x="19518" y="12585"/>
                    </a:cubicBezTo>
                    <a:cubicBezTo>
                      <a:pt x="20380" y="13052"/>
                      <a:pt x="21355" y="13276"/>
                      <a:pt x="22330" y="13357"/>
                    </a:cubicBezTo>
                    <a:cubicBezTo>
                      <a:pt x="22751" y="13391"/>
                      <a:pt x="23173" y="13403"/>
                      <a:pt x="23596" y="13403"/>
                    </a:cubicBezTo>
                    <a:cubicBezTo>
                      <a:pt x="24525" y="13403"/>
                      <a:pt x="25460" y="13346"/>
                      <a:pt x="26392" y="13346"/>
                    </a:cubicBezTo>
                    <a:cubicBezTo>
                      <a:pt x="27167" y="13346"/>
                      <a:pt x="27940" y="13386"/>
                      <a:pt x="28707" y="13529"/>
                    </a:cubicBezTo>
                    <a:cubicBezTo>
                      <a:pt x="32252" y="14200"/>
                      <a:pt x="35044" y="17063"/>
                      <a:pt x="36273" y="20364"/>
                    </a:cubicBezTo>
                    <a:cubicBezTo>
                      <a:pt x="36923" y="22079"/>
                      <a:pt x="37135" y="23918"/>
                      <a:pt x="36912" y="25746"/>
                    </a:cubicBezTo>
                    <a:cubicBezTo>
                      <a:pt x="36668" y="27644"/>
                      <a:pt x="35988" y="29462"/>
                      <a:pt x="35003" y="31097"/>
                    </a:cubicBezTo>
                    <a:cubicBezTo>
                      <a:pt x="32942" y="34529"/>
                      <a:pt x="29621" y="37068"/>
                      <a:pt x="25864" y="38388"/>
                    </a:cubicBezTo>
                    <a:cubicBezTo>
                      <a:pt x="23789" y="39119"/>
                      <a:pt x="21584" y="39491"/>
                      <a:pt x="19379" y="39491"/>
                    </a:cubicBezTo>
                    <a:cubicBezTo>
                      <a:pt x="17387" y="39491"/>
                      <a:pt x="15394" y="39187"/>
                      <a:pt x="13496" y="38571"/>
                    </a:cubicBezTo>
                    <a:cubicBezTo>
                      <a:pt x="9851" y="37383"/>
                      <a:pt x="6611" y="35027"/>
                      <a:pt x="4275" y="31990"/>
                    </a:cubicBezTo>
                    <a:cubicBezTo>
                      <a:pt x="3118" y="30487"/>
                      <a:pt x="2183" y="28822"/>
                      <a:pt x="1524" y="27055"/>
                    </a:cubicBezTo>
                    <a:cubicBezTo>
                      <a:pt x="721" y="24882"/>
                      <a:pt x="315" y="22577"/>
                      <a:pt x="183" y="20262"/>
                    </a:cubicBezTo>
                    <a:cubicBezTo>
                      <a:pt x="41" y="17967"/>
                      <a:pt x="163" y="15672"/>
                      <a:pt x="376" y="13387"/>
                    </a:cubicBezTo>
                    <a:cubicBezTo>
                      <a:pt x="477" y="12240"/>
                      <a:pt x="610" y="11113"/>
                      <a:pt x="752" y="9975"/>
                    </a:cubicBezTo>
                    <a:cubicBezTo>
                      <a:pt x="884" y="8919"/>
                      <a:pt x="1036" y="7863"/>
                      <a:pt x="1290" y="6827"/>
                    </a:cubicBezTo>
                    <a:cubicBezTo>
                      <a:pt x="1768" y="4857"/>
                      <a:pt x="2610" y="2867"/>
                      <a:pt x="4205" y="1557"/>
                    </a:cubicBezTo>
                    <a:cubicBezTo>
                      <a:pt x="5275" y="676"/>
                      <a:pt x="6662" y="63"/>
                      <a:pt x="8059" y="63"/>
                    </a:cubicBezTo>
                    <a:close/>
                    <a:moveTo>
                      <a:pt x="8072" y="0"/>
                    </a:moveTo>
                    <a:cubicBezTo>
                      <a:pt x="7618" y="0"/>
                      <a:pt x="7163" y="62"/>
                      <a:pt x="6723" y="176"/>
                    </a:cubicBezTo>
                    <a:cubicBezTo>
                      <a:pt x="4925" y="644"/>
                      <a:pt x="3433" y="1892"/>
                      <a:pt x="2499" y="3487"/>
                    </a:cubicBezTo>
                    <a:cubicBezTo>
                      <a:pt x="1432" y="5324"/>
                      <a:pt x="1016" y="7447"/>
                      <a:pt x="741" y="9528"/>
                    </a:cubicBezTo>
                    <a:cubicBezTo>
                      <a:pt x="427" y="11834"/>
                      <a:pt x="183" y="14159"/>
                      <a:pt x="92" y="16485"/>
                    </a:cubicBezTo>
                    <a:cubicBezTo>
                      <a:pt x="1" y="18810"/>
                      <a:pt x="71" y="21156"/>
                      <a:pt x="488" y="23451"/>
                    </a:cubicBezTo>
                    <a:cubicBezTo>
                      <a:pt x="863" y="25543"/>
                      <a:pt x="1524" y="27583"/>
                      <a:pt x="2539" y="29452"/>
                    </a:cubicBezTo>
                    <a:cubicBezTo>
                      <a:pt x="3453" y="31137"/>
                      <a:pt x="4621" y="32681"/>
                      <a:pt x="5981" y="34032"/>
                    </a:cubicBezTo>
                    <a:cubicBezTo>
                      <a:pt x="7342" y="35372"/>
                      <a:pt x="8896" y="36510"/>
                      <a:pt x="10582" y="37403"/>
                    </a:cubicBezTo>
                    <a:cubicBezTo>
                      <a:pt x="12369" y="38347"/>
                      <a:pt x="14298" y="38987"/>
                      <a:pt x="16298" y="39312"/>
                    </a:cubicBezTo>
                    <a:cubicBezTo>
                      <a:pt x="17316" y="39476"/>
                      <a:pt x="18346" y="39557"/>
                      <a:pt x="19377" y="39557"/>
                    </a:cubicBezTo>
                    <a:cubicBezTo>
                      <a:pt x="20453" y="39557"/>
                      <a:pt x="21530" y="39468"/>
                      <a:pt x="22594" y="39292"/>
                    </a:cubicBezTo>
                    <a:cubicBezTo>
                      <a:pt x="24676" y="38947"/>
                      <a:pt x="26707" y="38266"/>
                      <a:pt x="28576" y="37261"/>
                    </a:cubicBezTo>
                    <a:cubicBezTo>
                      <a:pt x="30291" y="36337"/>
                      <a:pt x="31855" y="35118"/>
                      <a:pt x="33165" y="33676"/>
                    </a:cubicBezTo>
                    <a:cubicBezTo>
                      <a:pt x="34455" y="32254"/>
                      <a:pt x="35511" y="30620"/>
                      <a:pt x="36201" y="28822"/>
                    </a:cubicBezTo>
                    <a:cubicBezTo>
                      <a:pt x="36871" y="27076"/>
                      <a:pt x="37196" y="25166"/>
                      <a:pt x="37024" y="23298"/>
                    </a:cubicBezTo>
                    <a:cubicBezTo>
                      <a:pt x="36862" y="21511"/>
                      <a:pt x="36252" y="19764"/>
                      <a:pt x="35308" y="18241"/>
                    </a:cubicBezTo>
                    <a:cubicBezTo>
                      <a:pt x="34384" y="16749"/>
                      <a:pt x="33125" y="15449"/>
                      <a:pt x="31611" y="14555"/>
                    </a:cubicBezTo>
                    <a:cubicBezTo>
                      <a:pt x="30850" y="14118"/>
                      <a:pt x="30038" y="13773"/>
                      <a:pt x="29185" y="13560"/>
                    </a:cubicBezTo>
                    <a:cubicBezTo>
                      <a:pt x="28283" y="13344"/>
                      <a:pt x="27356" y="13284"/>
                      <a:pt x="26434" y="13284"/>
                    </a:cubicBezTo>
                    <a:cubicBezTo>
                      <a:pt x="26359" y="13284"/>
                      <a:pt x="26284" y="13285"/>
                      <a:pt x="26209" y="13286"/>
                    </a:cubicBezTo>
                    <a:cubicBezTo>
                      <a:pt x="25356" y="13290"/>
                      <a:pt x="24474" y="13342"/>
                      <a:pt x="23596" y="13342"/>
                    </a:cubicBezTo>
                    <a:cubicBezTo>
                      <a:pt x="22268" y="13342"/>
                      <a:pt x="20949" y="13222"/>
                      <a:pt x="19751" y="12636"/>
                    </a:cubicBezTo>
                    <a:cubicBezTo>
                      <a:pt x="18817" y="12179"/>
                      <a:pt x="18055" y="11448"/>
                      <a:pt x="17415" y="10645"/>
                    </a:cubicBezTo>
                    <a:cubicBezTo>
                      <a:pt x="16756" y="9813"/>
                      <a:pt x="16187" y="8909"/>
                      <a:pt x="15669" y="7995"/>
                    </a:cubicBezTo>
                    <a:cubicBezTo>
                      <a:pt x="14765" y="6411"/>
                      <a:pt x="14206" y="4634"/>
                      <a:pt x="13150" y="3151"/>
                    </a:cubicBezTo>
                    <a:cubicBezTo>
                      <a:pt x="12633" y="2410"/>
                      <a:pt x="11983" y="1781"/>
                      <a:pt x="11252" y="1242"/>
                    </a:cubicBezTo>
                    <a:cubicBezTo>
                      <a:pt x="10622" y="795"/>
                      <a:pt x="9993" y="349"/>
                      <a:pt x="9241" y="146"/>
                    </a:cubicBezTo>
                    <a:cubicBezTo>
                      <a:pt x="8859" y="47"/>
                      <a:pt x="8466" y="0"/>
                      <a:pt x="807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22" name="Google Shape;122;p7"/>
              <p:cNvSpPr/>
              <p:nvPr/>
            </p:nvSpPr>
            <p:spPr>
              <a:xfrm rot="602346">
                <a:off x="-1813998" y="642690"/>
                <a:ext cx="6301923" cy="4272111"/>
              </a:xfrm>
              <a:custGeom>
                <a:avLst/>
                <a:gdLst/>
                <a:ahLst/>
                <a:cxnLst/>
                <a:rect l="l" t="t" r="r" b="b"/>
                <a:pathLst>
                  <a:path w="47275" h="32048" extrusionOk="0">
                    <a:moveTo>
                      <a:pt x="11491" y="1"/>
                    </a:moveTo>
                    <a:cubicBezTo>
                      <a:pt x="9887" y="1"/>
                      <a:pt x="8266" y="466"/>
                      <a:pt x="6879" y="1233"/>
                    </a:cubicBezTo>
                    <a:cubicBezTo>
                      <a:pt x="4575" y="2523"/>
                      <a:pt x="2797" y="4543"/>
                      <a:pt x="1203" y="6614"/>
                    </a:cubicBezTo>
                    <a:cubicBezTo>
                      <a:pt x="807" y="7133"/>
                      <a:pt x="411" y="7661"/>
                      <a:pt x="15" y="8189"/>
                    </a:cubicBezTo>
                    <a:cubicBezTo>
                      <a:pt x="1" y="8210"/>
                      <a:pt x="27" y="8232"/>
                      <a:pt x="51" y="8232"/>
                    </a:cubicBezTo>
                    <a:cubicBezTo>
                      <a:pt x="60" y="8232"/>
                      <a:pt x="70" y="8228"/>
                      <a:pt x="76" y="8219"/>
                    </a:cubicBezTo>
                    <a:cubicBezTo>
                      <a:pt x="1660" y="6086"/>
                      <a:pt x="3275" y="3924"/>
                      <a:pt x="5397" y="2299"/>
                    </a:cubicBezTo>
                    <a:cubicBezTo>
                      <a:pt x="7152" y="955"/>
                      <a:pt x="9277" y="73"/>
                      <a:pt x="11491" y="73"/>
                    </a:cubicBezTo>
                    <a:cubicBezTo>
                      <a:pt x="11737" y="73"/>
                      <a:pt x="11984" y="83"/>
                      <a:pt x="12231" y="106"/>
                    </a:cubicBezTo>
                    <a:cubicBezTo>
                      <a:pt x="13409" y="217"/>
                      <a:pt x="14556" y="593"/>
                      <a:pt x="15511" y="1293"/>
                    </a:cubicBezTo>
                    <a:cubicBezTo>
                      <a:pt x="16537" y="2045"/>
                      <a:pt x="17268" y="3121"/>
                      <a:pt x="17725" y="4289"/>
                    </a:cubicBezTo>
                    <a:cubicBezTo>
                      <a:pt x="18781" y="6991"/>
                      <a:pt x="18395" y="9915"/>
                      <a:pt x="17999" y="12697"/>
                    </a:cubicBezTo>
                    <a:cubicBezTo>
                      <a:pt x="17613" y="15419"/>
                      <a:pt x="17379" y="18150"/>
                      <a:pt x="17776" y="20892"/>
                    </a:cubicBezTo>
                    <a:cubicBezTo>
                      <a:pt x="18131" y="23421"/>
                      <a:pt x="19015" y="25928"/>
                      <a:pt x="20639" y="27919"/>
                    </a:cubicBezTo>
                    <a:cubicBezTo>
                      <a:pt x="22111" y="29726"/>
                      <a:pt x="24153" y="31138"/>
                      <a:pt x="26437" y="31676"/>
                    </a:cubicBezTo>
                    <a:cubicBezTo>
                      <a:pt x="27071" y="31821"/>
                      <a:pt x="27717" y="31897"/>
                      <a:pt x="28363" y="31897"/>
                    </a:cubicBezTo>
                    <a:cubicBezTo>
                      <a:pt x="28847" y="31897"/>
                      <a:pt x="29330" y="31855"/>
                      <a:pt x="29809" y="31768"/>
                    </a:cubicBezTo>
                    <a:cubicBezTo>
                      <a:pt x="31108" y="31524"/>
                      <a:pt x="32327" y="30965"/>
                      <a:pt x="33484" y="30326"/>
                    </a:cubicBezTo>
                    <a:cubicBezTo>
                      <a:pt x="35942" y="28955"/>
                      <a:pt x="38318" y="27066"/>
                      <a:pt x="41222" y="26792"/>
                    </a:cubicBezTo>
                    <a:cubicBezTo>
                      <a:pt x="41420" y="26775"/>
                      <a:pt x="41617" y="26765"/>
                      <a:pt x="41813" y="26765"/>
                    </a:cubicBezTo>
                    <a:cubicBezTo>
                      <a:pt x="42876" y="26765"/>
                      <a:pt x="43903" y="27032"/>
                      <a:pt x="44787" y="27675"/>
                    </a:cubicBezTo>
                    <a:cubicBezTo>
                      <a:pt x="45680" y="28336"/>
                      <a:pt x="46401" y="29310"/>
                      <a:pt x="46564" y="30417"/>
                    </a:cubicBezTo>
                    <a:cubicBezTo>
                      <a:pt x="46655" y="30955"/>
                      <a:pt x="46584" y="31504"/>
                      <a:pt x="46381" y="32011"/>
                    </a:cubicBezTo>
                    <a:cubicBezTo>
                      <a:pt x="46369" y="32034"/>
                      <a:pt x="46383" y="32047"/>
                      <a:pt x="46402" y="32047"/>
                    </a:cubicBezTo>
                    <a:cubicBezTo>
                      <a:pt x="46416" y="32047"/>
                      <a:pt x="46433" y="32039"/>
                      <a:pt x="46442" y="32021"/>
                    </a:cubicBezTo>
                    <a:cubicBezTo>
                      <a:pt x="47274" y="29990"/>
                      <a:pt x="45680" y="27838"/>
                      <a:pt x="43832" y="27066"/>
                    </a:cubicBezTo>
                    <a:cubicBezTo>
                      <a:pt x="43212" y="26801"/>
                      <a:pt x="42543" y="26691"/>
                      <a:pt x="41870" y="26691"/>
                    </a:cubicBezTo>
                    <a:cubicBezTo>
                      <a:pt x="41253" y="26691"/>
                      <a:pt x="40632" y="26783"/>
                      <a:pt x="40044" y="26934"/>
                    </a:cubicBezTo>
                    <a:cubicBezTo>
                      <a:pt x="38654" y="27279"/>
                      <a:pt x="37354" y="27939"/>
                      <a:pt x="36125" y="28660"/>
                    </a:cubicBezTo>
                    <a:cubicBezTo>
                      <a:pt x="33789" y="30051"/>
                      <a:pt x="31423" y="31757"/>
                      <a:pt x="28590" y="31829"/>
                    </a:cubicBezTo>
                    <a:cubicBezTo>
                      <a:pt x="28515" y="31831"/>
                      <a:pt x="28440" y="31832"/>
                      <a:pt x="28365" y="31832"/>
                    </a:cubicBezTo>
                    <a:cubicBezTo>
                      <a:pt x="25948" y="31832"/>
                      <a:pt x="23631" y="30733"/>
                      <a:pt x="21868" y="29128"/>
                    </a:cubicBezTo>
                    <a:cubicBezTo>
                      <a:pt x="19888" y="27320"/>
                      <a:pt x="18679" y="24872"/>
                      <a:pt x="18090" y="22273"/>
                    </a:cubicBezTo>
                    <a:cubicBezTo>
                      <a:pt x="17471" y="19521"/>
                      <a:pt x="17542" y="16658"/>
                      <a:pt x="17907" y="13875"/>
                    </a:cubicBezTo>
                    <a:cubicBezTo>
                      <a:pt x="18273" y="11022"/>
                      <a:pt x="18872" y="8077"/>
                      <a:pt x="18110" y="5233"/>
                    </a:cubicBezTo>
                    <a:cubicBezTo>
                      <a:pt x="17796" y="4086"/>
                      <a:pt x="17278" y="2979"/>
                      <a:pt x="16476" y="2085"/>
                    </a:cubicBezTo>
                    <a:cubicBezTo>
                      <a:pt x="15704" y="1223"/>
                      <a:pt x="14699" y="613"/>
                      <a:pt x="13592" y="289"/>
                    </a:cubicBezTo>
                    <a:cubicBezTo>
                      <a:pt x="12909" y="92"/>
                      <a:pt x="12202" y="1"/>
                      <a:pt x="1149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23" name="Google Shape;123;p7"/>
              <p:cNvSpPr/>
              <p:nvPr/>
            </p:nvSpPr>
            <p:spPr>
              <a:xfrm rot="-565460" flipH="1">
                <a:off x="3928777" y="960008"/>
                <a:ext cx="5920740" cy="4013705"/>
              </a:xfrm>
              <a:custGeom>
                <a:avLst/>
                <a:gdLst/>
                <a:ahLst/>
                <a:cxnLst/>
                <a:rect l="l" t="t" r="r" b="b"/>
                <a:pathLst>
                  <a:path w="47275" h="32048" extrusionOk="0">
                    <a:moveTo>
                      <a:pt x="11491" y="1"/>
                    </a:moveTo>
                    <a:cubicBezTo>
                      <a:pt x="9887" y="1"/>
                      <a:pt x="8266" y="466"/>
                      <a:pt x="6879" y="1233"/>
                    </a:cubicBezTo>
                    <a:cubicBezTo>
                      <a:pt x="4575" y="2523"/>
                      <a:pt x="2797" y="4543"/>
                      <a:pt x="1203" y="6614"/>
                    </a:cubicBezTo>
                    <a:cubicBezTo>
                      <a:pt x="807" y="7133"/>
                      <a:pt x="411" y="7661"/>
                      <a:pt x="15" y="8189"/>
                    </a:cubicBezTo>
                    <a:cubicBezTo>
                      <a:pt x="1" y="8210"/>
                      <a:pt x="27" y="8232"/>
                      <a:pt x="51" y="8232"/>
                    </a:cubicBezTo>
                    <a:cubicBezTo>
                      <a:pt x="60" y="8232"/>
                      <a:pt x="70" y="8228"/>
                      <a:pt x="76" y="8219"/>
                    </a:cubicBezTo>
                    <a:cubicBezTo>
                      <a:pt x="1660" y="6086"/>
                      <a:pt x="3275" y="3924"/>
                      <a:pt x="5397" y="2299"/>
                    </a:cubicBezTo>
                    <a:cubicBezTo>
                      <a:pt x="7152" y="955"/>
                      <a:pt x="9277" y="73"/>
                      <a:pt x="11491" y="73"/>
                    </a:cubicBezTo>
                    <a:cubicBezTo>
                      <a:pt x="11737" y="73"/>
                      <a:pt x="11984" y="83"/>
                      <a:pt x="12231" y="106"/>
                    </a:cubicBezTo>
                    <a:cubicBezTo>
                      <a:pt x="13409" y="217"/>
                      <a:pt x="14556" y="593"/>
                      <a:pt x="15511" y="1293"/>
                    </a:cubicBezTo>
                    <a:cubicBezTo>
                      <a:pt x="16537" y="2045"/>
                      <a:pt x="17268" y="3121"/>
                      <a:pt x="17725" y="4289"/>
                    </a:cubicBezTo>
                    <a:cubicBezTo>
                      <a:pt x="18781" y="6991"/>
                      <a:pt x="18395" y="9915"/>
                      <a:pt x="17999" y="12697"/>
                    </a:cubicBezTo>
                    <a:cubicBezTo>
                      <a:pt x="17613" y="15419"/>
                      <a:pt x="17379" y="18150"/>
                      <a:pt x="17776" y="20892"/>
                    </a:cubicBezTo>
                    <a:cubicBezTo>
                      <a:pt x="18131" y="23421"/>
                      <a:pt x="19015" y="25928"/>
                      <a:pt x="20639" y="27919"/>
                    </a:cubicBezTo>
                    <a:cubicBezTo>
                      <a:pt x="22111" y="29726"/>
                      <a:pt x="24153" y="31138"/>
                      <a:pt x="26437" y="31676"/>
                    </a:cubicBezTo>
                    <a:cubicBezTo>
                      <a:pt x="27071" y="31821"/>
                      <a:pt x="27717" y="31897"/>
                      <a:pt x="28363" y="31897"/>
                    </a:cubicBezTo>
                    <a:cubicBezTo>
                      <a:pt x="28847" y="31897"/>
                      <a:pt x="29330" y="31855"/>
                      <a:pt x="29809" y="31768"/>
                    </a:cubicBezTo>
                    <a:cubicBezTo>
                      <a:pt x="31108" y="31524"/>
                      <a:pt x="32327" y="30965"/>
                      <a:pt x="33484" y="30326"/>
                    </a:cubicBezTo>
                    <a:cubicBezTo>
                      <a:pt x="35942" y="28955"/>
                      <a:pt x="38318" y="27066"/>
                      <a:pt x="41222" y="26792"/>
                    </a:cubicBezTo>
                    <a:cubicBezTo>
                      <a:pt x="41420" y="26775"/>
                      <a:pt x="41617" y="26765"/>
                      <a:pt x="41813" y="26765"/>
                    </a:cubicBezTo>
                    <a:cubicBezTo>
                      <a:pt x="42876" y="26765"/>
                      <a:pt x="43903" y="27032"/>
                      <a:pt x="44787" y="27675"/>
                    </a:cubicBezTo>
                    <a:cubicBezTo>
                      <a:pt x="45680" y="28336"/>
                      <a:pt x="46401" y="29310"/>
                      <a:pt x="46564" y="30417"/>
                    </a:cubicBezTo>
                    <a:cubicBezTo>
                      <a:pt x="46655" y="30955"/>
                      <a:pt x="46584" y="31504"/>
                      <a:pt x="46381" y="32011"/>
                    </a:cubicBezTo>
                    <a:cubicBezTo>
                      <a:pt x="46369" y="32034"/>
                      <a:pt x="46383" y="32047"/>
                      <a:pt x="46402" y="32047"/>
                    </a:cubicBezTo>
                    <a:cubicBezTo>
                      <a:pt x="46416" y="32047"/>
                      <a:pt x="46433" y="32039"/>
                      <a:pt x="46442" y="32021"/>
                    </a:cubicBezTo>
                    <a:cubicBezTo>
                      <a:pt x="47274" y="29990"/>
                      <a:pt x="45680" y="27838"/>
                      <a:pt x="43832" y="27066"/>
                    </a:cubicBezTo>
                    <a:cubicBezTo>
                      <a:pt x="43212" y="26801"/>
                      <a:pt x="42543" y="26691"/>
                      <a:pt x="41870" y="26691"/>
                    </a:cubicBezTo>
                    <a:cubicBezTo>
                      <a:pt x="41253" y="26691"/>
                      <a:pt x="40632" y="26783"/>
                      <a:pt x="40044" y="26934"/>
                    </a:cubicBezTo>
                    <a:cubicBezTo>
                      <a:pt x="38654" y="27279"/>
                      <a:pt x="37354" y="27939"/>
                      <a:pt x="36125" y="28660"/>
                    </a:cubicBezTo>
                    <a:cubicBezTo>
                      <a:pt x="33789" y="30051"/>
                      <a:pt x="31423" y="31757"/>
                      <a:pt x="28590" y="31829"/>
                    </a:cubicBezTo>
                    <a:cubicBezTo>
                      <a:pt x="28515" y="31831"/>
                      <a:pt x="28440" y="31832"/>
                      <a:pt x="28365" y="31832"/>
                    </a:cubicBezTo>
                    <a:cubicBezTo>
                      <a:pt x="25948" y="31832"/>
                      <a:pt x="23631" y="30733"/>
                      <a:pt x="21868" y="29128"/>
                    </a:cubicBezTo>
                    <a:cubicBezTo>
                      <a:pt x="19888" y="27320"/>
                      <a:pt x="18679" y="24872"/>
                      <a:pt x="18090" y="22273"/>
                    </a:cubicBezTo>
                    <a:cubicBezTo>
                      <a:pt x="17471" y="19521"/>
                      <a:pt x="17542" y="16658"/>
                      <a:pt x="17907" y="13875"/>
                    </a:cubicBezTo>
                    <a:cubicBezTo>
                      <a:pt x="18273" y="11022"/>
                      <a:pt x="18872" y="8077"/>
                      <a:pt x="18110" y="5233"/>
                    </a:cubicBezTo>
                    <a:cubicBezTo>
                      <a:pt x="17796" y="4086"/>
                      <a:pt x="17278" y="2979"/>
                      <a:pt x="16476" y="2085"/>
                    </a:cubicBezTo>
                    <a:cubicBezTo>
                      <a:pt x="15704" y="1223"/>
                      <a:pt x="14699" y="613"/>
                      <a:pt x="13592" y="289"/>
                    </a:cubicBezTo>
                    <a:cubicBezTo>
                      <a:pt x="12909" y="92"/>
                      <a:pt x="12202" y="1"/>
                      <a:pt x="1149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24" name="Google Shape;124;p7"/>
              <p:cNvSpPr/>
              <p:nvPr/>
            </p:nvSpPr>
            <p:spPr>
              <a:xfrm rot="602346">
                <a:off x="-1748673" y="566490"/>
                <a:ext cx="6301923" cy="4272111"/>
              </a:xfrm>
              <a:custGeom>
                <a:avLst/>
                <a:gdLst/>
                <a:ahLst/>
                <a:cxnLst/>
                <a:rect l="l" t="t" r="r" b="b"/>
                <a:pathLst>
                  <a:path w="47275" h="32048" extrusionOk="0">
                    <a:moveTo>
                      <a:pt x="11491" y="1"/>
                    </a:moveTo>
                    <a:cubicBezTo>
                      <a:pt x="9887" y="1"/>
                      <a:pt x="8266" y="466"/>
                      <a:pt x="6879" y="1233"/>
                    </a:cubicBezTo>
                    <a:cubicBezTo>
                      <a:pt x="4575" y="2523"/>
                      <a:pt x="2797" y="4543"/>
                      <a:pt x="1203" y="6614"/>
                    </a:cubicBezTo>
                    <a:cubicBezTo>
                      <a:pt x="807" y="7133"/>
                      <a:pt x="411" y="7661"/>
                      <a:pt x="15" y="8189"/>
                    </a:cubicBezTo>
                    <a:cubicBezTo>
                      <a:pt x="1" y="8210"/>
                      <a:pt x="27" y="8232"/>
                      <a:pt x="51" y="8232"/>
                    </a:cubicBezTo>
                    <a:cubicBezTo>
                      <a:pt x="60" y="8232"/>
                      <a:pt x="70" y="8228"/>
                      <a:pt x="76" y="8219"/>
                    </a:cubicBezTo>
                    <a:cubicBezTo>
                      <a:pt x="1660" y="6086"/>
                      <a:pt x="3275" y="3924"/>
                      <a:pt x="5397" y="2299"/>
                    </a:cubicBezTo>
                    <a:cubicBezTo>
                      <a:pt x="7152" y="955"/>
                      <a:pt x="9277" y="73"/>
                      <a:pt x="11491" y="73"/>
                    </a:cubicBezTo>
                    <a:cubicBezTo>
                      <a:pt x="11737" y="73"/>
                      <a:pt x="11984" y="83"/>
                      <a:pt x="12231" y="106"/>
                    </a:cubicBezTo>
                    <a:cubicBezTo>
                      <a:pt x="13409" y="217"/>
                      <a:pt x="14556" y="593"/>
                      <a:pt x="15511" y="1293"/>
                    </a:cubicBezTo>
                    <a:cubicBezTo>
                      <a:pt x="16537" y="2045"/>
                      <a:pt x="17268" y="3121"/>
                      <a:pt x="17725" y="4289"/>
                    </a:cubicBezTo>
                    <a:cubicBezTo>
                      <a:pt x="18781" y="6991"/>
                      <a:pt x="18395" y="9915"/>
                      <a:pt x="17999" y="12697"/>
                    </a:cubicBezTo>
                    <a:cubicBezTo>
                      <a:pt x="17613" y="15419"/>
                      <a:pt x="17379" y="18150"/>
                      <a:pt x="17776" y="20892"/>
                    </a:cubicBezTo>
                    <a:cubicBezTo>
                      <a:pt x="18131" y="23421"/>
                      <a:pt x="19015" y="25928"/>
                      <a:pt x="20639" y="27919"/>
                    </a:cubicBezTo>
                    <a:cubicBezTo>
                      <a:pt x="22111" y="29726"/>
                      <a:pt x="24153" y="31138"/>
                      <a:pt x="26437" y="31676"/>
                    </a:cubicBezTo>
                    <a:cubicBezTo>
                      <a:pt x="27071" y="31821"/>
                      <a:pt x="27717" y="31897"/>
                      <a:pt x="28363" y="31897"/>
                    </a:cubicBezTo>
                    <a:cubicBezTo>
                      <a:pt x="28847" y="31897"/>
                      <a:pt x="29330" y="31855"/>
                      <a:pt x="29809" y="31768"/>
                    </a:cubicBezTo>
                    <a:cubicBezTo>
                      <a:pt x="31108" y="31524"/>
                      <a:pt x="32327" y="30965"/>
                      <a:pt x="33484" y="30326"/>
                    </a:cubicBezTo>
                    <a:cubicBezTo>
                      <a:pt x="35942" y="28955"/>
                      <a:pt x="38318" y="27066"/>
                      <a:pt x="41222" y="26792"/>
                    </a:cubicBezTo>
                    <a:cubicBezTo>
                      <a:pt x="41420" y="26775"/>
                      <a:pt x="41617" y="26765"/>
                      <a:pt x="41813" y="26765"/>
                    </a:cubicBezTo>
                    <a:cubicBezTo>
                      <a:pt x="42876" y="26765"/>
                      <a:pt x="43903" y="27032"/>
                      <a:pt x="44787" y="27675"/>
                    </a:cubicBezTo>
                    <a:cubicBezTo>
                      <a:pt x="45680" y="28336"/>
                      <a:pt x="46401" y="29310"/>
                      <a:pt x="46564" y="30417"/>
                    </a:cubicBezTo>
                    <a:cubicBezTo>
                      <a:pt x="46655" y="30955"/>
                      <a:pt x="46584" y="31504"/>
                      <a:pt x="46381" y="32011"/>
                    </a:cubicBezTo>
                    <a:cubicBezTo>
                      <a:pt x="46369" y="32034"/>
                      <a:pt x="46383" y="32047"/>
                      <a:pt x="46402" y="32047"/>
                    </a:cubicBezTo>
                    <a:cubicBezTo>
                      <a:pt x="46416" y="32047"/>
                      <a:pt x="46433" y="32039"/>
                      <a:pt x="46442" y="32021"/>
                    </a:cubicBezTo>
                    <a:cubicBezTo>
                      <a:pt x="47274" y="29990"/>
                      <a:pt x="45680" y="27838"/>
                      <a:pt x="43832" y="27066"/>
                    </a:cubicBezTo>
                    <a:cubicBezTo>
                      <a:pt x="43212" y="26801"/>
                      <a:pt x="42543" y="26691"/>
                      <a:pt x="41870" y="26691"/>
                    </a:cubicBezTo>
                    <a:cubicBezTo>
                      <a:pt x="41253" y="26691"/>
                      <a:pt x="40632" y="26783"/>
                      <a:pt x="40044" y="26934"/>
                    </a:cubicBezTo>
                    <a:cubicBezTo>
                      <a:pt x="38654" y="27279"/>
                      <a:pt x="37354" y="27939"/>
                      <a:pt x="36125" y="28660"/>
                    </a:cubicBezTo>
                    <a:cubicBezTo>
                      <a:pt x="33789" y="30051"/>
                      <a:pt x="31423" y="31757"/>
                      <a:pt x="28590" y="31829"/>
                    </a:cubicBezTo>
                    <a:cubicBezTo>
                      <a:pt x="28515" y="31831"/>
                      <a:pt x="28440" y="31832"/>
                      <a:pt x="28365" y="31832"/>
                    </a:cubicBezTo>
                    <a:cubicBezTo>
                      <a:pt x="25948" y="31832"/>
                      <a:pt x="23631" y="30733"/>
                      <a:pt x="21868" y="29128"/>
                    </a:cubicBezTo>
                    <a:cubicBezTo>
                      <a:pt x="19888" y="27320"/>
                      <a:pt x="18679" y="24872"/>
                      <a:pt x="18090" y="22273"/>
                    </a:cubicBezTo>
                    <a:cubicBezTo>
                      <a:pt x="17471" y="19521"/>
                      <a:pt x="17542" y="16658"/>
                      <a:pt x="17907" y="13875"/>
                    </a:cubicBezTo>
                    <a:cubicBezTo>
                      <a:pt x="18273" y="11022"/>
                      <a:pt x="18872" y="8077"/>
                      <a:pt x="18110" y="5233"/>
                    </a:cubicBezTo>
                    <a:cubicBezTo>
                      <a:pt x="17796" y="4086"/>
                      <a:pt x="17278" y="2979"/>
                      <a:pt x="16476" y="2085"/>
                    </a:cubicBezTo>
                    <a:cubicBezTo>
                      <a:pt x="15704" y="1223"/>
                      <a:pt x="14699" y="613"/>
                      <a:pt x="13592" y="289"/>
                    </a:cubicBezTo>
                    <a:cubicBezTo>
                      <a:pt x="12909" y="92"/>
                      <a:pt x="12202" y="1"/>
                      <a:pt x="1149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25" name="Google Shape;125;p7"/>
              <p:cNvSpPr/>
              <p:nvPr/>
            </p:nvSpPr>
            <p:spPr>
              <a:xfrm rot="-3790987">
                <a:off x="2549219" y="722852"/>
                <a:ext cx="3661649" cy="3894065"/>
              </a:xfrm>
              <a:custGeom>
                <a:avLst/>
                <a:gdLst/>
                <a:ahLst/>
                <a:cxnLst/>
                <a:rect l="l" t="t" r="r" b="b"/>
                <a:pathLst>
                  <a:path w="37197" h="39558" extrusionOk="0">
                    <a:moveTo>
                      <a:pt x="8059" y="63"/>
                    </a:moveTo>
                    <a:cubicBezTo>
                      <a:pt x="8465" y="63"/>
                      <a:pt x="8871" y="115"/>
                      <a:pt x="9271" y="227"/>
                    </a:cubicBezTo>
                    <a:cubicBezTo>
                      <a:pt x="9993" y="430"/>
                      <a:pt x="10612" y="867"/>
                      <a:pt x="11221" y="1303"/>
                    </a:cubicBezTo>
                    <a:cubicBezTo>
                      <a:pt x="12003" y="1872"/>
                      <a:pt x="12683" y="2562"/>
                      <a:pt x="13232" y="3375"/>
                    </a:cubicBezTo>
                    <a:cubicBezTo>
                      <a:pt x="13709" y="4086"/>
                      <a:pt x="14075" y="4868"/>
                      <a:pt x="14430" y="5640"/>
                    </a:cubicBezTo>
                    <a:cubicBezTo>
                      <a:pt x="15232" y="7396"/>
                      <a:pt x="16136" y="9112"/>
                      <a:pt x="17334" y="10645"/>
                    </a:cubicBezTo>
                    <a:cubicBezTo>
                      <a:pt x="17934" y="11417"/>
                      <a:pt x="18654" y="12118"/>
                      <a:pt x="19518" y="12585"/>
                    </a:cubicBezTo>
                    <a:cubicBezTo>
                      <a:pt x="20380" y="13052"/>
                      <a:pt x="21355" y="13276"/>
                      <a:pt x="22330" y="13357"/>
                    </a:cubicBezTo>
                    <a:cubicBezTo>
                      <a:pt x="22751" y="13391"/>
                      <a:pt x="23173" y="13403"/>
                      <a:pt x="23596" y="13403"/>
                    </a:cubicBezTo>
                    <a:cubicBezTo>
                      <a:pt x="24525" y="13403"/>
                      <a:pt x="25460" y="13346"/>
                      <a:pt x="26392" y="13346"/>
                    </a:cubicBezTo>
                    <a:cubicBezTo>
                      <a:pt x="27167" y="13346"/>
                      <a:pt x="27940" y="13386"/>
                      <a:pt x="28707" y="13529"/>
                    </a:cubicBezTo>
                    <a:cubicBezTo>
                      <a:pt x="32252" y="14200"/>
                      <a:pt x="35044" y="17063"/>
                      <a:pt x="36273" y="20364"/>
                    </a:cubicBezTo>
                    <a:cubicBezTo>
                      <a:pt x="36923" y="22079"/>
                      <a:pt x="37135" y="23918"/>
                      <a:pt x="36912" y="25746"/>
                    </a:cubicBezTo>
                    <a:cubicBezTo>
                      <a:pt x="36668" y="27644"/>
                      <a:pt x="35988" y="29462"/>
                      <a:pt x="35003" y="31097"/>
                    </a:cubicBezTo>
                    <a:cubicBezTo>
                      <a:pt x="32942" y="34529"/>
                      <a:pt x="29621" y="37068"/>
                      <a:pt x="25864" y="38388"/>
                    </a:cubicBezTo>
                    <a:cubicBezTo>
                      <a:pt x="23789" y="39119"/>
                      <a:pt x="21584" y="39491"/>
                      <a:pt x="19379" y="39491"/>
                    </a:cubicBezTo>
                    <a:cubicBezTo>
                      <a:pt x="17387" y="39491"/>
                      <a:pt x="15394" y="39187"/>
                      <a:pt x="13496" y="38571"/>
                    </a:cubicBezTo>
                    <a:cubicBezTo>
                      <a:pt x="9851" y="37383"/>
                      <a:pt x="6611" y="35027"/>
                      <a:pt x="4275" y="31990"/>
                    </a:cubicBezTo>
                    <a:cubicBezTo>
                      <a:pt x="3118" y="30487"/>
                      <a:pt x="2183" y="28822"/>
                      <a:pt x="1524" y="27055"/>
                    </a:cubicBezTo>
                    <a:cubicBezTo>
                      <a:pt x="721" y="24882"/>
                      <a:pt x="315" y="22577"/>
                      <a:pt x="183" y="20262"/>
                    </a:cubicBezTo>
                    <a:cubicBezTo>
                      <a:pt x="41" y="17967"/>
                      <a:pt x="163" y="15672"/>
                      <a:pt x="376" y="13387"/>
                    </a:cubicBezTo>
                    <a:cubicBezTo>
                      <a:pt x="477" y="12240"/>
                      <a:pt x="610" y="11113"/>
                      <a:pt x="752" y="9975"/>
                    </a:cubicBezTo>
                    <a:cubicBezTo>
                      <a:pt x="884" y="8919"/>
                      <a:pt x="1036" y="7863"/>
                      <a:pt x="1290" y="6827"/>
                    </a:cubicBezTo>
                    <a:cubicBezTo>
                      <a:pt x="1768" y="4857"/>
                      <a:pt x="2610" y="2867"/>
                      <a:pt x="4205" y="1557"/>
                    </a:cubicBezTo>
                    <a:cubicBezTo>
                      <a:pt x="5275" y="676"/>
                      <a:pt x="6662" y="63"/>
                      <a:pt x="8059" y="63"/>
                    </a:cubicBezTo>
                    <a:close/>
                    <a:moveTo>
                      <a:pt x="8072" y="0"/>
                    </a:moveTo>
                    <a:cubicBezTo>
                      <a:pt x="7618" y="0"/>
                      <a:pt x="7163" y="62"/>
                      <a:pt x="6723" y="176"/>
                    </a:cubicBezTo>
                    <a:cubicBezTo>
                      <a:pt x="4925" y="644"/>
                      <a:pt x="3433" y="1892"/>
                      <a:pt x="2499" y="3487"/>
                    </a:cubicBezTo>
                    <a:cubicBezTo>
                      <a:pt x="1432" y="5324"/>
                      <a:pt x="1016" y="7447"/>
                      <a:pt x="741" y="9528"/>
                    </a:cubicBezTo>
                    <a:cubicBezTo>
                      <a:pt x="427" y="11834"/>
                      <a:pt x="183" y="14159"/>
                      <a:pt x="92" y="16485"/>
                    </a:cubicBezTo>
                    <a:cubicBezTo>
                      <a:pt x="1" y="18810"/>
                      <a:pt x="71" y="21156"/>
                      <a:pt x="488" y="23451"/>
                    </a:cubicBezTo>
                    <a:cubicBezTo>
                      <a:pt x="863" y="25543"/>
                      <a:pt x="1524" y="27583"/>
                      <a:pt x="2539" y="29452"/>
                    </a:cubicBezTo>
                    <a:cubicBezTo>
                      <a:pt x="3453" y="31137"/>
                      <a:pt x="4621" y="32681"/>
                      <a:pt x="5981" y="34032"/>
                    </a:cubicBezTo>
                    <a:cubicBezTo>
                      <a:pt x="7342" y="35372"/>
                      <a:pt x="8896" y="36510"/>
                      <a:pt x="10582" y="37403"/>
                    </a:cubicBezTo>
                    <a:cubicBezTo>
                      <a:pt x="12369" y="38347"/>
                      <a:pt x="14298" y="38987"/>
                      <a:pt x="16298" y="39312"/>
                    </a:cubicBezTo>
                    <a:cubicBezTo>
                      <a:pt x="17316" y="39476"/>
                      <a:pt x="18346" y="39557"/>
                      <a:pt x="19377" y="39557"/>
                    </a:cubicBezTo>
                    <a:cubicBezTo>
                      <a:pt x="20453" y="39557"/>
                      <a:pt x="21530" y="39468"/>
                      <a:pt x="22594" y="39292"/>
                    </a:cubicBezTo>
                    <a:cubicBezTo>
                      <a:pt x="24676" y="38947"/>
                      <a:pt x="26707" y="38266"/>
                      <a:pt x="28576" y="37261"/>
                    </a:cubicBezTo>
                    <a:cubicBezTo>
                      <a:pt x="30291" y="36337"/>
                      <a:pt x="31855" y="35118"/>
                      <a:pt x="33165" y="33676"/>
                    </a:cubicBezTo>
                    <a:cubicBezTo>
                      <a:pt x="34455" y="32254"/>
                      <a:pt x="35511" y="30620"/>
                      <a:pt x="36201" y="28822"/>
                    </a:cubicBezTo>
                    <a:cubicBezTo>
                      <a:pt x="36871" y="27076"/>
                      <a:pt x="37196" y="25166"/>
                      <a:pt x="37024" y="23298"/>
                    </a:cubicBezTo>
                    <a:cubicBezTo>
                      <a:pt x="36862" y="21511"/>
                      <a:pt x="36252" y="19764"/>
                      <a:pt x="35308" y="18241"/>
                    </a:cubicBezTo>
                    <a:cubicBezTo>
                      <a:pt x="34384" y="16749"/>
                      <a:pt x="33125" y="15449"/>
                      <a:pt x="31611" y="14555"/>
                    </a:cubicBezTo>
                    <a:cubicBezTo>
                      <a:pt x="30850" y="14118"/>
                      <a:pt x="30038" y="13773"/>
                      <a:pt x="29185" y="13560"/>
                    </a:cubicBezTo>
                    <a:cubicBezTo>
                      <a:pt x="28283" y="13344"/>
                      <a:pt x="27356" y="13284"/>
                      <a:pt x="26434" y="13284"/>
                    </a:cubicBezTo>
                    <a:cubicBezTo>
                      <a:pt x="26359" y="13284"/>
                      <a:pt x="26284" y="13285"/>
                      <a:pt x="26209" y="13286"/>
                    </a:cubicBezTo>
                    <a:cubicBezTo>
                      <a:pt x="25356" y="13290"/>
                      <a:pt x="24474" y="13342"/>
                      <a:pt x="23596" y="13342"/>
                    </a:cubicBezTo>
                    <a:cubicBezTo>
                      <a:pt x="22268" y="13342"/>
                      <a:pt x="20949" y="13222"/>
                      <a:pt x="19751" y="12636"/>
                    </a:cubicBezTo>
                    <a:cubicBezTo>
                      <a:pt x="18817" y="12179"/>
                      <a:pt x="18055" y="11448"/>
                      <a:pt x="17415" y="10645"/>
                    </a:cubicBezTo>
                    <a:cubicBezTo>
                      <a:pt x="16756" y="9813"/>
                      <a:pt x="16187" y="8909"/>
                      <a:pt x="15669" y="7995"/>
                    </a:cubicBezTo>
                    <a:cubicBezTo>
                      <a:pt x="14765" y="6411"/>
                      <a:pt x="14206" y="4634"/>
                      <a:pt x="13150" y="3151"/>
                    </a:cubicBezTo>
                    <a:cubicBezTo>
                      <a:pt x="12633" y="2410"/>
                      <a:pt x="11983" y="1781"/>
                      <a:pt x="11252" y="1242"/>
                    </a:cubicBezTo>
                    <a:cubicBezTo>
                      <a:pt x="10622" y="795"/>
                      <a:pt x="9993" y="349"/>
                      <a:pt x="9241" y="146"/>
                    </a:cubicBezTo>
                    <a:cubicBezTo>
                      <a:pt x="8859" y="47"/>
                      <a:pt x="8466" y="0"/>
                      <a:pt x="807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26" name="Google Shape;126;p7"/>
              <p:cNvSpPr/>
              <p:nvPr/>
            </p:nvSpPr>
            <p:spPr>
              <a:xfrm rot="-565460" flipH="1">
                <a:off x="4004977" y="960008"/>
                <a:ext cx="5920740" cy="4013705"/>
              </a:xfrm>
              <a:custGeom>
                <a:avLst/>
                <a:gdLst/>
                <a:ahLst/>
                <a:cxnLst/>
                <a:rect l="l" t="t" r="r" b="b"/>
                <a:pathLst>
                  <a:path w="47275" h="32048" extrusionOk="0">
                    <a:moveTo>
                      <a:pt x="11491" y="1"/>
                    </a:moveTo>
                    <a:cubicBezTo>
                      <a:pt x="9887" y="1"/>
                      <a:pt x="8266" y="466"/>
                      <a:pt x="6879" y="1233"/>
                    </a:cubicBezTo>
                    <a:cubicBezTo>
                      <a:pt x="4575" y="2523"/>
                      <a:pt x="2797" y="4543"/>
                      <a:pt x="1203" y="6614"/>
                    </a:cubicBezTo>
                    <a:cubicBezTo>
                      <a:pt x="807" y="7133"/>
                      <a:pt x="411" y="7661"/>
                      <a:pt x="15" y="8189"/>
                    </a:cubicBezTo>
                    <a:cubicBezTo>
                      <a:pt x="1" y="8210"/>
                      <a:pt x="27" y="8232"/>
                      <a:pt x="51" y="8232"/>
                    </a:cubicBezTo>
                    <a:cubicBezTo>
                      <a:pt x="60" y="8232"/>
                      <a:pt x="70" y="8228"/>
                      <a:pt x="76" y="8219"/>
                    </a:cubicBezTo>
                    <a:cubicBezTo>
                      <a:pt x="1660" y="6086"/>
                      <a:pt x="3275" y="3924"/>
                      <a:pt x="5397" y="2299"/>
                    </a:cubicBezTo>
                    <a:cubicBezTo>
                      <a:pt x="7152" y="955"/>
                      <a:pt x="9277" y="73"/>
                      <a:pt x="11491" y="73"/>
                    </a:cubicBezTo>
                    <a:cubicBezTo>
                      <a:pt x="11737" y="73"/>
                      <a:pt x="11984" y="83"/>
                      <a:pt x="12231" y="106"/>
                    </a:cubicBezTo>
                    <a:cubicBezTo>
                      <a:pt x="13409" y="217"/>
                      <a:pt x="14556" y="593"/>
                      <a:pt x="15511" y="1293"/>
                    </a:cubicBezTo>
                    <a:cubicBezTo>
                      <a:pt x="16537" y="2045"/>
                      <a:pt x="17268" y="3121"/>
                      <a:pt x="17725" y="4289"/>
                    </a:cubicBezTo>
                    <a:cubicBezTo>
                      <a:pt x="18781" y="6991"/>
                      <a:pt x="18395" y="9915"/>
                      <a:pt x="17999" y="12697"/>
                    </a:cubicBezTo>
                    <a:cubicBezTo>
                      <a:pt x="17613" y="15419"/>
                      <a:pt x="17379" y="18150"/>
                      <a:pt x="17776" y="20892"/>
                    </a:cubicBezTo>
                    <a:cubicBezTo>
                      <a:pt x="18131" y="23421"/>
                      <a:pt x="19015" y="25928"/>
                      <a:pt x="20639" y="27919"/>
                    </a:cubicBezTo>
                    <a:cubicBezTo>
                      <a:pt x="22111" y="29726"/>
                      <a:pt x="24153" y="31138"/>
                      <a:pt x="26437" y="31676"/>
                    </a:cubicBezTo>
                    <a:cubicBezTo>
                      <a:pt x="27071" y="31821"/>
                      <a:pt x="27717" y="31897"/>
                      <a:pt x="28363" y="31897"/>
                    </a:cubicBezTo>
                    <a:cubicBezTo>
                      <a:pt x="28847" y="31897"/>
                      <a:pt x="29330" y="31855"/>
                      <a:pt x="29809" y="31768"/>
                    </a:cubicBezTo>
                    <a:cubicBezTo>
                      <a:pt x="31108" y="31524"/>
                      <a:pt x="32327" y="30965"/>
                      <a:pt x="33484" y="30326"/>
                    </a:cubicBezTo>
                    <a:cubicBezTo>
                      <a:pt x="35942" y="28955"/>
                      <a:pt x="38318" y="27066"/>
                      <a:pt x="41222" y="26792"/>
                    </a:cubicBezTo>
                    <a:cubicBezTo>
                      <a:pt x="41420" y="26775"/>
                      <a:pt x="41617" y="26765"/>
                      <a:pt x="41813" y="26765"/>
                    </a:cubicBezTo>
                    <a:cubicBezTo>
                      <a:pt x="42876" y="26765"/>
                      <a:pt x="43903" y="27032"/>
                      <a:pt x="44787" y="27675"/>
                    </a:cubicBezTo>
                    <a:cubicBezTo>
                      <a:pt x="45680" y="28336"/>
                      <a:pt x="46401" y="29310"/>
                      <a:pt x="46564" y="30417"/>
                    </a:cubicBezTo>
                    <a:cubicBezTo>
                      <a:pt x="46655" y="30955"/>
                      <a:pt x="46584" y="31504"/>
                      <a:pt x="46381" y="32011"/>
                    </a:cubicBezTo>
                    <a:cubicBezTo>
                      <a:pt x="46369" y="32034"/>
                      <a:pt x="46383" y="32047"/>
                      <a:pt x="46402" y="32047"/>
                    </a:cubicBezTo>
                    <a:cubicBezTo>
                      <a:pt x="46416" y="32047"/>
                      <a:pt x="46433" y="32039"/>
                      <a:pt x="46442" y="32021"/>
                    </a:cubicBezTo>
                    <a:cubicBezTo>
                      <a:pt x="47274" y="29990"/>
                      <a:pt x="45680" y="27838"/>
                      <a:pt x="43832" y="27066"/>
                    </a:cubicBezTo>
                    <a:cubicBezTo>
                      <a:pt x="43212" y="26801"/>
                      <a:pt x="42543" y="26691"/>
                      <a:pt x="41870" y="26691"/>
                    </a:cubicBezTo>
                    <a:cubicBezTo>
                      <a:pt x="41253" y="26691"/>
                      <a:pt x="40632" y="26783"/>
                      <a:pt x="40044" y="26934"/>
                    </a:cubicBezTo>
                    <a:cubicBezTo>
                      <a:pt x="38654" y="27279"/>
                      <a:pt x="37354" y="27939"/>
                      <a:pt x="36125" y="28660"/>
                    </a:cubicBezTo>
                    <a:cubicBezTo>
                      <a:pt x="33789" y="30051"/>
                      <a:pt x="31423" y="31757"/>
                      <a:pt x="28590" y="31829"/>
                    </a:cubicBezTo>
                    <a:cubicBezTo>
                      <a:pt x="28515" y="31831"/>
                      <a:pt x="28440" y="31832"/>
                      <a:pt x="28365" y="31832"/>
                    </a:cubicBezTo>
                    <a:cubicBezTo>
                      <a:pt x="25948" y="31832"/>
                      <a:pt x="23631" y="30733"/>
                      <a:pt x="21868" y="29128"/>
                    </a:cubicBezTo>
                    <a:cubicBezTo>
                      <a:pt x="19888" y="27320"/>
                      <a:pt x="18679" y="24872"/>
                      <a:pt x="18090" y="22273"/>
                    </a:cubicBezTo>
                    <a:cubicBezTo>
                      <a:pt x="17471" y="19521"/>
                      <a:pt x="17542" y="16658"/>
                      <a:pt x="17907" y="13875"/>
                    </a:cubicBezTo>
                    <a:cubicBezTo>
                      <a:pt x="18273" y="11022"/>
                      <a:pt x="18872" y="8077"/>
                      <a:pt x="18110" y="5233"/>
                    </a:cubicBezTo>
                    <a:cubicBezTo>
                      <a:pt x="17796" y="4086"/>
                      <a:pt x="17278" y="2979"/>
                      <a:pt x="16476" y="2085"/>
                    </a:cubicBezTo>
                    <a:cubicBezTo>
                      <a:pt x="15704" y="1223"/>
                      <a:pt x="14699" y="613"/>
                      <a:pt x="13592" y="289"/>
                    </a:cubicBezTo>
                    <a:cubicBezTo>
                      <a:pt x="12909" y="92"/>
                      <a:pt x="12202" y="1"/>
                      <a:pt x="1149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27" name="Google Shape;127;p7"/>
              <p:cNvSpPr/>
              <p:nvPr/>
            </p:nvSpPr>
            <p:spPr>
              <a:xfrm rot="-2190436">
                <a:off x="6767466" y="2203417"/>
                <a:ext cx="3389217" cy="2184986"/>
              </a:xfrm>
              <a:custGeom>
                <a:avLst/>
                <a:gdLst/>
                <a:ahLst/>
                <a:cxnLst/>
                <a:rect l="l" t="t" r="r" b="b"/>
                <a:pathLst>
                  <a:path w="68641" h="44252" extrusionOk="0">
                    <a:moveTo>
                      <a:pt x="67677" y="0"/>
                    </a:moveTo>
                    <a:cubicBezTo>
                      <a:pt x="65155" y="0"/>
                      <a:pt x="62741" y="1012"/>
                      <a:pt x="60731" y="2524"/>
                    </a:cubicBezTo>
                    <a:cubicBezTo>
                      <a:pt x="58294" y="4352"/>
                      <a:pt x="56516" y="6829"/>
                      <a:pt x="55074" y="9480"/>
                    </a:cubicBezTo>
                    <a:cubicBezTo>
                      <a:pt x="52160" y="14852"/>
                      <a:pt x="50383" y="21107"/>
                      <a:pt x="45621" y="25240"/>
                    </a:cubicBezTo>
                    <a:cubicBezTo>
                      <a:pt x="44504" y="26215"/>
                      <a:pt x="43245" y="27027"/>
                      <a:pt x="41864" y="27576"/>
                    </a:cubicBezTo>
                    <a:cubicBezTo>
                      <a:pt x="40310" y="28185"/>
                      <a:pt x="38644" y="28459"/>
                      <a:pt x="36979" y="28499"/>
                    </a:cubicBezTo>
                    <a:cubicBezTo>
                      <a:pt x="36764" y="28506"/>
                      <a:pt x="36550" y="28509"/>
                      <a:pt x="36335" y="28509"/>
                    </a:cubicBezTo>
                    <a:cubicBezTo>
                      <a:pt x="33195" y="28509"/>
                      <a:pt x="30095" y="27846"/>
                      <a:pt x="26977" y="27504"/>
                    </a:cubicBezTo>
                    <a:cubicBezTo>
                      <a:pt x="25877" y="27383"/>
                      <a:pt x="24780" y="27316"/>
                      <a:pt x="23686" y="27316"/>
                    </a:cubicBezTo>
                    <a:cubicBezTo>
                      <a:pt x="21954" y="27316"/>
                      <a:pt x="20230" y="27484"/>
                      <a:pt x="18518" y="27870"/>
                    </a:cubicBezTo>
                    <a:cubicBezTo>
                      <a:pt x="15918" y="28459"/>
                      <a:pt x="13420" y="29464"/>
                      <a:pt x="11125" y="30815"/>
                    </a:cubicBezTo>
                    <a:cubicBezTo>
                      <a:pt x="6576" y="33506"/>
                      <a:pt x="2799" y="37578"/>
                      <a:pt x="687" y="42442"/>
                    </a:cubicBezTo>
                    <a:cubicBezTo>
                      <a:pt x="433" y="43020"/>
                      <a:pt x="210" y="43609"/>
                      <a:pt x="7" y="44209"/>
                    </a:cubicBezTo>
                    <a:cubicBezTo>
                      <a:pt x="0" y="44234"/>
                      <a:pt x="21" y="44251"/>
                      <a:pt x="40" y="44251"/>
                    </a:cubicBezTo>
                    <a:cubicBezTo>
                      <a:pt x="52" y="44251"/>
                      <a:pt x="64" y="44245"/>
                      <a:pt x="68" y="44229"/>
                    </a:cubicBezTo>
                    <a:cubicBezTo>
                      <a:pt x="1824" y="39080"/>
                      <a:pt x="5398" y="34673"/>
                      <a:pt x="9897" y="31668"/>
                    </a:cubicBezTo>
                    <a:cubicBezTo>
                      <a:pt x="14007" y="28925"/>
                      <a:pt x="18839" y="27367"/>
                      <a:pt x="23767" y="27367"/>
                    </a:cubicBezTo>
                    <a:cubicBezTo>
                      <a:pt x="24257" y="27367"/>
                      <a:pt x="24749" y="27382"/>
                      <a:pt x="25240" y="27413"/>
                    </a:cubicBezTo>
                    <a:cubicBezTo>
                      <a:pt x="28866" y="27644"/>
                      <a:pt x="32681" y="28556"/>
                      <a:pt x="36366" y="28556"/>
                    </a:cubicBezTo>
                    <a:cubicBezTo>
                      <a:pt x="38998" y="28556"/>
                      <a:pt x="41563" y="28091"/>
                      <a:pt x="43945" y="26581"/>
                    </a:cubicBezTo>
                    <a:cubicBezTo>
                      <a:pt x="49053" y="23351"/>
                      <a:pt x="51308" y="17411"/>
                      <a:pt x="53785" y="12202"/>
                    </a:cubicBezTo>
                    <a:cubicBezTo>
                      <a:pt x="55126" y="9368"/>
                      <a:pt x="56638" y="6535"/>
                      <a:pt x="58852" y="4271"/>
                    </a:cubicBezTo>
                    <a:cubicBezTo>
                      <a:pt x="60893" y="2179"/>
                      <a:pt x="63543" y="493"/>
                      <a:pt x="66488" y="138"/>
                    </a:cubicBezTo>
                    <a:cubicBezTo>
                      <a:pt x="66861" y="89"/>
                      <a:pt x="67236" y="66"/>
                      <a:pt x="67611" y="66"/>
                    </a:cubicBezTo>
                    <a:cubicBezTo>
                      <a:pt x="67941" y="66"/>
                      <a:pt x="68272" y="84"/>
                      <a:pt x="68600" y="118"/>
                    </a:cubicBezTo>
                    <a:cubicBezTo>
                      <a:pt x="68641" y="118"/>
                      <a:pt x="68641" y="57"/>
                      <a:pt x="68600" y="46"/>
                    </a:cubicBezTo>
                    <a:cubicBezTo>
                      <a:pt x="68291" y="15"/>
                      <a:pt x="67983" y="0"/>
                      <a:pt x="676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28" name="Google Shape;128;p7"/>
              <p:cNvSpPr/>
              <p:nvPr/>
            </p:nvSpPr>
            <p:spPr>
              <a:xfrm rot="9272496">
                <a:off x="784504" y="-1103050"/>
                <a:ext cx="4382991" cy="2835046"/>
              </a:xfrm>
              <a:custGeom>
                <a:avLst/>
                <a:gdLst/>
                <a:ahLst/>
                <a:cxnLst/>
                <a:rect l="l" t="t" r="r" b="b"/>
                <a:pathLst>
                  <a:path w="85746" h="55463" extrusionOk="0">
                    <a:moveTo>
                      <a:pt x="48227" y="0"/>
                    </a:moveTo>
                    <a:cubicBezTo>
                      <a:pt x="47882" y="0"/>
                      <a:pt x="47535" y="9"/>
                      <a:pt x="47188" y="28"/>
                    </a:cubicBezTo>
                    <a:cubicBezTo>
                      <a:pt x="42599" y="282"/>
                      <a:pt x="38151" y="2018"/>
                      <a:pt x="34455" y="4719"/>
                    </a:cubicBezTo>
                    <a:cubicBezTo>
                      <a:pt x="30372" y="7705"/>
                      <a:pt x="27509" y="11899"/>
                      <a:pt x="24311" y="15737"/>
                    </a:cubicBezTo>
                    <a:cubicBezTo>
                      <a:pt x="21142" y="19545"/>
                      <a:pt x="17345" y="23231"/>
                      <a:pt x="12338" y="24338"/>
                    </a:cubicBezTo>
                    <a:cubicBezTo>
                      <a:pt x="11445" y="24532"/>
                      <a:pt x="10521" y="24639"/>
                      <a:pt x="9599" y="24639"/>
                    </a:cubicBezTo>
                    <a:cubicBezTo>
                      <a:pt x="8059" y="24639"/>
                      <a:pt x="6524" y="24340"/>
                      <a:pt x="5139" y="23647"/>
                    </a:cubicBezTo>
                    <a:cubicBezTo>
                      <a:pt x="3209" y="22693"/>
                      <a:pt x="1585" y="21027"/>
                      <a:pt x="793" y="19017"/>
                    </a:cubicBezTo>
                    <a:cubicBezTo>
                      <a:pt x="407" y="18052"/>
                      <a:pt x="244" y="17026"/>
                      <a:pt x="305" y="16001"/>
                    </a:cubicBezTo>
                    <a:cubicBezTo>
                      <a:pt x="305" y="15976"/>
                      <a:pt x="287" y="15963"/>
                      <a:pt x="269" y="15963"/>
                    </a:cubicBezTo>
                    <a:cubicBezTo>
                      <a:pt x="252" y="15963"/>
                      <a:pt x="234" y="15976"/>
                      <a:pt x="234" y="16001"/>
                    </a:cubicBezTo>
                    <a:cubicBezTo>
                      <a:pt x="1" y="20032"/>
                      <a:pt x="3291" y="23516"/>
                      <a:pt x="7078" y="24419"/>
                    </a:cubicBezTo>
                    <a:cubicBezTo>
                      <a:pt x="7930" y="24622"/>
                      <a:pt x="8785" y="24716"/>
                      <a:pt x="9633" y="24716"/>
                    </a:cubicBezTo>
                    <a:cubicBezTo>
                      <a:pt x="13412" y="24716"/>
                      <a:pt x="17069" y="22848"/>
                      <a:pt x="19913" y="20418"/>
                    </a:cubicBezTo>
                    <a:cubicBezTo>
                      <a:pt x="23762" y="17128"/>
                      <a:pt x="26514" y="12813"/>
                      <a:pt x="29875" y="9056"/>
                    </a:cubicBezTo>
                    <a:cubicBezTo>
                      <a:pt x="33125" y="5410"/>
                      <a:pt x="37095" y="2546"/>
                      <a:pt x="41786" y="1084"/>
                    </a:cubicBezTo>
                    <a:cubicBezTo>
                      <a:pt x="43888" y="429"/>
                      <a:pt x="46088" y="78"/>
                      <a:pt x="48282" y="78"/>
                    </a:cubicBezTo>
                    <a:cubicBezTo>
                      <a:pt x="50613" y="78"/>
                      <a:pt x="52937" y="475"/>
                      <a:pt x="55129" y="1327"/>
                    </a:cubicBezTo>
                    <a:cubicBezTo>
                      <a:pt x="59049" y="2851"/>
                      <a:pt x="62492" y="5704"/>
                      <a:pt x="64523" y="9401"/>
                    </a:cubicBezTo>
                    <a:cubicBezTo>
                      <a:pt x="65670" y="11513"/>
                      <a:pt x="66259" y="13818"/>
                      <a:pt x="66421" y="16204"/>
                    </a:cubicBezTo>
                    <a:cubicBezTo>
                      <a:pt x="66614" y="18926"/>
                      <a:pt x="66330" y="21657"/>
                      <a:pt x="66218" y="24378"/>
                    </a:cubicBezTo>
                    <a:cubicBezTo>
                      <a:pt x="66046" y="28420"/>
                      <a:pt x="66391" y="32807"/>
                      <a:pt x="68930" y="36148"/>
                    </a:cubicBezTo>
                    <a:cubicBezTo>
                      <a:pt x="70067" y="37640"/>
                      <a:pt x="71600" y="38727"/>
                      <a:pt x="73428" y="39215"/>
                    </a:cubicBezTo>
                    <a:cubicBezTo>
                      <a:pt x="74657" y="39549"/>
                      <a:pt x="75936" y="39651"/>
                      <a:pt x="77196" y="39895"/>
                    </a:cubicBezTo>
                    <a:cubicBezTo>
                      <a:pt x="78343" y="40118"/>
                      <a:pt x="79439" y="40494"/>
                      <a:pt x="80434" y="41113"/>
                    </a:cubicBezTo>
                    <a:cubicBezTo>
                      <a:pt x="82303" y="42261"/>
                      <a:pt x="83745" y="44099"/>
                      <a:pt x="84395" y="46190"/>
                    </a:cubicBezTo>
                    <a:cubicBezTo>
                      <a:pt x="85055" y="48354"/>
                      <a:pt x="84811" y="50750"/>
                      <a:pt x="83826" y="52771"/>
                    </a:cubicBezTo>
                    <a:cubicBezTo>
                      <a:pt x="83339" y="53766"/>
                      <a:pt x="82679" y="54659"/>
                      <a:pt x="81867" y="55411"/>
                    </a:cubicBezTo>
                    <a:cubicBezTo>
                      <a:pt x="81844" y="55434"/>
                      <a:pt x="81866" y="55462"/>
                      <a:pt x="81892" y="55462"/>
                    </a:cubicBezTo>
                    <a:cubicBezTo>
                      <a:pt x="81901" y="55462"/>
                      <a:pt x="81909" y="55459"/>
                      <a:pt x="81917" y="55451"/>
                    </a:cubicBezTo>
                    <a:cubicBezTo>
                      <a:pt x="84974" y="52598"/>
                      <a:pt x="85746" y="47826"/>
                      <a:pt x="83582" y="44220"/>
                    </a:cubicBezTo>
                    <a:cubicBezTo>
                      <a:pt x="82567" y="42514"/>
                      <a:pt x="80993" y="41133"/>
                      <a:pt x="79155" y="40382"/>
                    </a:cubicBezTo>
                    <a:cubicBezTo>
                      <a:pt x="76840" y="39448"/>
                      <a:pt x="74220" y="39702"/>
                      <a:pt x="71956" y="38605"/>
                    </a:cubicBezTo>
                    <a:cubicBezTo>
                      <a:pt x="68229" y="36787"/>
                      <a:pt x="66685" y="32380"/>
                      <a:pt x="66330" y="28512"/>
                    </a:cubicBezTo>
                    <a:cubicBezTo>
                      <a:pt x="65843" y="23313"/>
                      <a:pt x="67305" y="18032"/>
                      <a:pt x="65974" y="12894"/>
                    </a:cubicBezTo>
                    <a:cubicBezTo>
                      <a:pt x="64979" y="9004"/>
                      <a:pt x="62400" y="5653"/>
                      <a:pt x="59120" y="3379"/>
                    </a:cubicBezTo>
                    <a:cubicBezTo>
                      <a:pt x="55922" y="1150"/>
                      <a:pt x="52115" y="0"/>
                      <a:pt x="4822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sp>
        <p:nvSpPr>
          <p:cNvPr id="129" name="Google Shape;129;p7"/>
          <p:cNvSpPr txBox="1">
            <a:spLocks noGrp="1"/>
          </p:cNvSpPr>
          <p:nvPr>
            <p:ph type="body" idx="1"/>
          </p:nvPr>
        </p:nvSpPr>
        <p:spPr>
          <a:xfrm>
            <a:off x="3943433" y="2298367"/>
            <a:ext cx="7099200" cy="317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40256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1219170" lvl="1" indent="-440256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marL="1828754" lvl="2" indent="-440256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marL="2438339" lvl="3" indent="-440256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3047924" lvl="4" indent="-440256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marL="3657509" lvl="5" indent="-440256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marL="4267093" lvl="6" indent="-440256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marL="4876678" lvl="7" indent="-440256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marL="5486263" lvl="8" indent="-440256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cxnSp>
        <p:nvCxnSpPr>
          <p:cNvPr id="130" name="Google Shape;130;p7"/>
          <p:cNvCxnSpPr/>
          <p:nvPr/>
        </p:nvCxnSpPr>
        <p:spPr>
          <a:xfrm>
            <a:off x="11206400" y="1063723"/>
            <a:ext cx="9856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1" name="Google Shape;131;p7"/>
          <p:cNvCxnSpPr/>
          <p:nvPr/>
        </p:nvCxnSpPr>
        <p:spPr>
          <a:xfrm>
            <a:off x="133" y="1063723"/>
            <a:ext cx="9856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2" name="Google Shape;132;p7"/>
          <p:cNvCxnSpPr/>
          <p:nvPr/>
        </p:nvCxnSpPr>
        <p:spPr>
          <a:xfrm>
            <a:off x="3829367" y="6473567"/>
            <a:ext cx="73876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93400058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8"/>
          <p:cNvSpPr txBox="1">
            <a:spLocks noGrp="1"/>
          </p:cNvSpPr>
          <p:nvPr>
            <p:ph type="title"/>
          </p:nvPr>
        </p:nvSpPr>
        <p:spPr>
          <a:xfrm>
            <a:off x="2286000" y="1866200"/>
            <a:ext cx="7620000" cy="312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10266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grpSp>
        <p:nvGrpSpPr>
          <p:cNvPr id="135" name="Google Shape;135;p8"/>
          <p:cNvGrpSpPr/>
          <p:nvPr/>
        </p:nvGrpSpPr>
        <p:grpSpPr>
          <a:xfrm flipH="1">
            <a:off x="-1844781" y="-2543242"/>
            <a:ext cx="16816309" cy="9785073"/>
            <a:chOff x="-2138111" y="-1907432"/>
            <a:chExt cx="12612232" cy="7338805"/>
          </a:xfrm>
        </p:grpSpPr>
        <p:sp>
          <p:nvSpPr>
            <p:cNvPr id="136" name="Google Shape;136;p8"/>
            <p:cNvSpPr/>
            <p:nvPr/>
          </p:nvSpPr>
          <p:spPr>
            <a:xfrm rot="-10210910">
              <a:off x="5334753" y="-288655"/>
              <a:ext cx="3261178" cy="1154360"/>
            </a:xfrm>
            <a:custGeom>
              <a:avLst/>
              <a:gdLst/>
              <a:ahLst/>
              <a:cxnLst/>
              <a:rect l="l" t="t" r="r" b="b"/>
              <a:pathLst>
                <a:path w="71732" h="25391" extrusionOk="0">
                  <a:moveTo>
                    <a:pt x="56488" y="1"/>
                  </a:moveTo>
                  <a:cubicBezTo>
                    <a:pt x="55279" y="1"/>
                    <a:pt x="54071" y="138"/>
                    <a:pt x="52895" y="412"/>
                  </a:cubicBezTo>
                  <a:cubicBezTo>
                    <a:pt x="49787" y="1143"/>
                    <a:pt x="47158" y="2890"/>
                    <a:pt x="44873" y="5073"/>
                  </a:cubicBezTo>
                  <a:cubicBezTo>
                    <a:pt x="40293" y="9420"/>
                    <a:pt x="36272" y="15847"/>
                    <a:pt x="29367" y="16416"/>
                  </a:cubicBezTo>
                  <a:cubicBezTo>
                    <a:pt x="29019" y="16444"/>
                    <a:pt x="28673" y="16457"/>
                    <a:pt x="28327" y="16457"/>
                  </a:cubicBezTo>
                  <a:cubicBezTo>
                    <a:pt x="25059" y="16457"/>
                    <a:pt x="21885" y="15265"/>
                    <a:pt x="18836" y="14182"/>
                  </a:cubicBezTo>
                  <a:cubicBezTo>
                    <a:pt x="15978" y="13173"/>
                    <a:pt x="13052" y="12242"/>
                    <a:pt x="9988" y="12242"/>
                  </a:cubicBezTo>
                  <a:cubicBezTo>
                    <a:pt x="9939" y="12242"/>
                    <a:pt x="9889" y="12242"/>
                    <a:pt x="9839" y="12243"/>
                  </a:cubicBezTo>
                  <a:cubicBezTo>
                    <a:pt x="7037" y="12283"/>
                    <a:pt x="4275" y="13238"/>
                    <a:pt x="2478" y="15472"/>
                  </a:cubicBezTo>
                  <a:cubicBezTo>
                    <a:pt x="741" y="17645"/>
                    <a:pt x="152" y="20498"/>
                    <a:pt x="50" y="23219"/>
                  </a:cubicBezTo>
                  <a:cubicBezTo>
                    <a:pt x="30" y="23930"/>
                    <a:pt x="41" y="24641"/>
                    <a:pt x="71" y="25352"/>
                  </a:cubicBezTo>
                  <a:cubicBezTo>
                    <a:pt x="76" y="25377"/>
                    <a:pt x="94" y="25390"/>
                    <a:pt x="110" y="25390"/>
                  </a:cubicBezTo>
                  <a:cubicBezTo>
                    <a:pt x="127" y="25390"/>
                    <a:pt x="142" y="25377"/>
                    <a:pt x="142" y="25352"/>
                  </a:cubicBezTo>
                  <a:cubicBezTo>
                    <a:pt x="0" y="22529"/>
                    <a:pt x="244" y="19523"/>
                    <a:pt x="1584" y="16975"/>
                  </a:cubicBezTo>
                  <a:cubicBezTo>
                    <a:pt x="2264" y="15685"/>
                    <a:pt x="3229" y="14568"/>
                    <a:pt x="4458" y="13775"/>
                  </a:cubicBezTo>
                  <a:cubicBezTo>
                    <a:pt x="5676" y="12994"/>
                    <a:pt x="7068" y="12557"/>
                    <a:pt x="8489" y="12394"/>
                  </a:cubicBezTo>
                  <a:cubicBezTo>
                    <a:pt x="9022" y="12333"/>
                    <a:pt x="9548" y="12305"/>
                    <a:pt x="10070" y="12305"/>
                  </a:cubicBezTo>
                  <a:cubicBezTo>
                    <a:pt x="16002" y="12305"/>
                    <a:pt x="21274" y="15981"/>
                    <a:pt x="27163" y="16467"/>
                  </a:cubicBezTo>
                  <a:cubicBezTo>
                    <a:pt x="27555" y="16501"/>
                    <a:pt x="27948" y="16519"/>
                    <a:pt x="28340" y="16519"/>
                  </a:cubicBezTo>
                  <a:cubicBezTo>
                    <a:pt x="29566" y="16519"/>
                    <a:pt x="30787" y="16346"/>
                    <a:pt x="31956" y="15969"/>
                  </a:cubicBezTo>
                  <a:cubicBezTo>
                    <a:pt x="33368" y="15512"/>
                    <a:pt x="34677" y="14801"/>
                    <a:pt x="35886" y="13949"/>
                  </a:cubicBezTo>
                  <a:cubicBezTo>
                    <a:pt x="38414" y="12151"/>
                    <a:pt x="40456" y="9815"/>
                    <a:pt x="42548" y="7551"/>
                  </a:cubicBezTo>
                  <a:cubicBezTo>
                    <a:pt x="44710" y="5216"/>
                    <a:pt x="47025" y="2890"/>
                    <a:pt x="49950" y="1509"/>
                  </a:cubicBezTo>
                  <a:cubicBezTo>
                    <a:pt x="51984" y="549"/>
                    <a:pt x="54235" y="70"/>
                    <a:pt x="56482" y="70"/>
                  </a:cubicBezTo>
                  <a:cubicBezTo>
                    <a:pt x="57421" y="70"/>
                    <a:pt x="58360" y="153"/>
                    <a:pt x="59282" y="321"/>
                  </a:cubicBezTo>
                  <a:cubicBezTo>
                    <a:pt x="65182" y="1387"/>
                    <a:pt x="69945" y="6038"/>
                    <a:pt x="71315" y="11857"/>
                  </a:cubicBezTo>
                  <a:cubicBezTo>
                    <a:pt x="71488" y="12567"/>
                    <a:pt x="71599" y="13288"/>
                    <a:pt x="71660" y="14009"/>
                  </a:cubicBezTo>
                  <a:cubicBezTo>
                    <a:pt x="71666" y="14035"/>
                    <a:pt x="71684" y="14047"/>
                    <a:pt x="71700" y="14047"/>
                  </a:cubicBezTo>
                  <a:cubicBezTo>
                    <a:pt x="71717" y="14047"/>
                    <a:pt x="71732" y="14035"/>
                    <a:pt x="71732" y="14009"/>
                  </a:cubicBezTo>
                  <a:cubicBezTo>
                    <a:pt x="71244" y="8292"/>
                    <a:pt x="67386" y="3042"/>
                    <a:pt x="62004" y="1001"/>
                  </a:cubicBezTo>
                  <a:cubicBezTo>
                    <a:pt x="60248" y="333"/>
                    <a:pt x="58368" y="1"/>
                    <a:pt x="56488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7" name="Google Shape;137;p8"/>
            <p:cNvSpPr/>
            <p:nvPr/>
          </p:nvSpPr>
          <p:spPr>
            <a:xfrm rot="-10210910">
              <a:off x="5416403" y="-315880"/>
              <a:ext cx="3261178" cy="1154360"/>
            </a:xfrm>
            <a:custGeom>
              <a:avLst/>
              <a:gdLst/>
              <a:ahLst/>
              <a:cxnLst/>
              <a:rect l="l" t="t" r="r" b="b"/>
              <a:pathLst>
                <a:path w="71732" h="25391" extrusionOk="0">
                  <a:moveTo>
                    <a:pt x="56488" y="1"/>
                  </a:moveTo>
                  <a:cubicBezTo>
                    <a:pt x="55279" y="1"/>
                    <a:pt x="54071" y="138"/>
                    <a:pt x="52895" y="412"/>
                  </a:cubicBezTo>
                  <a:cubicBezTo>
                    <a:pt x="49787" y="1143"/>
                    <a:pt x="47158" y="2890"/>
                    <a:pt x="44873" y="5073"/>
                  </a:cubicBezTo>
                  <a:cubicBezTo>
                    <a:pt x="40293" y="9420"/>
                    <a:pt x="36272" y="15847"/>
                    <a:pt x="29367" y="16416"/>
                  </a:cubicBezTo>
                  <a:cubicBezTo>
                    <a:pt x="29019" y="16444"/>
                    <a:pt x="28673" y="16457"/>
                    <a:pt x="28327" y="16457"/>
                  </a:cubicBezTo>
                  <a:cubicBezTo>
                    <a:pt x="25059" y="16457"/>
                    <a:pt x="21885" y="15265"/>
                    <a:pt x="18836" y="14182"/>
                  </a:cubicBezTo>
                  <a:cubicBezTo>
                    <a:pt x="15978" y="13173"/>
                    <a:pt x="13052" y="12242"/>
                    <a:pt x="9988" y="12242"/>
                  </a:cubicBezTo>
                  <a:cubicBezTo>
                    <a:pt x="9939" y="12242"/>
                    <a:pt x="9889" y="12242"/>
                    <a:pt x="9839" y="12243"/>
                  </a:cubicBezTo>
                  <a:cubicBezTo>
                    <a:pt x="7037" y="12283"/>
                    <a:pt x="4275" y="13238"/>
                    <a:pt x="2478" y="15472"/>
                  </a:cubicBezTo>
                  <a:cubicBezTo>
                    <a:pt x="741" y="17645"/>
                    <a:pt x="152" y="20498"/>
                    <a:pt x="50" y="23219"/>
                  </a:cubicBezTo>
                  <a:cubicBezTo>
                    <a:pt x="30" y="23930"/>
                    <a:pt x="41" y="24641"/>
                    <a:pt x="71" y="25352"/>
                  </a:cubicBezTo>
                  <a:cubicBezTo>
                    <a:pt x="76" y="25377"/>
                    <a:pt x="94" y="25390"/>
                    <a:pt x="110" y="25390"/>
                  </a:cubicBezTo>
                  <a:cubicBezTo>
                    <a:pt x="127" y="25390"/>
                    <a:pt x="142" y="25377"/>
                    <a:pt x="142" y="25352"/>
                  </a:cubicBezTo>
                  <a:cubicBezTo>
                    <a:pt x="0" y="22529"/>
                    <a:pt x="244" y="19523"/>
                    <a:pt x="1584" y="16975"/>
                  </a:cubicBezTo>
                  <a:cubicBezTo>
                    <a:pt x="2264" y="15685"/>
                    <a:pt x="3229" y="14568"/>
                    <a:pt x="4458" y="13775"/>
                  </a:cubicBezTo>
                  <a:cubicBezTo>
                    <a:pt x="5676" y="12994"/>
                    <a:pt x="7068" y="12557"/>
                    <a:pt x="8489" y="12394"/>
                  </a:cubicBezTo>
                  <a:cubicBezTo>
                    <a:pt x="9022" y="12333"/>
                    <a:pt x="9548" y="12305"/>
                    <a:pt x="10070" y="12305"/>
                  </a:cubicBezTo>
                  <a:cubicBezTo>
                    <a:pt x="16002" y="12305"/>
                    <a:pt x="21274" y="15981"/>
                    <a:pt x="27163" y="16467"/>
                  </a:cubicBezTo>
                  <a:cubicBezTo>
                    <a:pt x="27555" y="16501"/>
                    <a:pt x="27948" y="16519"/>
                    <a:pt x="28340" y="16519"/>
                  </a:cubicBezTo>
                  <a:cubicBezTo>
                    <a:pt x="29566" y="16519"/>
                    <a:pt x="30787" y="16346"/>
                    <a:pt x="31956" y="15969"/>
                  </a:cubicBezTo>
                  <a:cubicBezTo>
                    <a:pt x="33368" y="15512"/>
                    <a:pt x="34677" y="14801"/>
                    <a:pt x="35886" y="13949"/>
                  </a:cubicBezTo>
                  <a:cubicBezTo>
                    <a:pt x="38414" y="12151"/>
                    <a:pt x="40456" y="9815"/>
                    <a:pt x="42548" y="7551"/>
                  </a:cubicBezTo>
                  <a:cubicBezTo>
                    <a:pt x="44710" y="5216"/>
                    <a:pt x="47025" y="2890"/>
                    <a:pt x="49950" y="1509"/>
                  </a:cubicBezTo>
                  <a:cubicBezTo>
                    <a:pt x="51984" y="549"/>
                    <a:pt x="54235" y="70"/>
                    <a:pt x="56482" y="70"/>
                  </a:cubicBezTo>
                  <a:cubicBezTo>
                    <a:pt x="57421" y="70"/>
                    <a:pt x="58360" y="153"/>
                    <a:pt x="59282" y="321"/>
                  </a:cubicBezTo>
                  <a:cubicBezTo>
                    <a:pt x="65182" y="1387"/>
                    <a:pt x="69945" y="6038"/>
                    <a:pt x="71315" y="11857"/>
                  </a:cubicBezTo>
                  <a:cubicBezTo>
                    <a:pt x="71488" y="12567"/>
                    <a:pt x="71599" y="13288"/>
                    <a:pt x="71660" y="14009"/>
                  </a:cubicBezTo>
                  <a:cubicBezTo>
                    <a:pt x="71666" y="14035"/>
                    <a:pt x="71684" y="14047"/>
                    <a:pt x="71700" y="14047"/>
                  </a:cubicBezTo>
                  <a:cubicBezTo>
                    <a:pt x="71717" y="14047"/>
                    <a:pt x="71732" y="14035"/>
                    <a:pt x="71732" y="14009"/>
                  </a:cubicBezTo>
                  <a:cubicBezTo>
                    <a:pt x="71244" y="8292"/>
                    <a:pt x="67386" y="3042"/>
                    <a:pt x="62004" y="1001"/>
                  </a:cubicBezTo>
                  <a:cubicBezTo>
                    <a:pt x="60248" y="333"/>
                    <a:pt x="58368" y="1"/>
                    <a:pt x="564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138" name="Google Shape;138;p8"/>
            <p:cNvGrpSpPr/>
            <p:nvPr/>
          </p:nvGrpSpPr>
          <p:grpSpPr>
            <a:xfrm>
              <a:off x="-2138111" y="-1907432"/>
              <a:ext cx="12612232" cy="7338805"/>
              <a:chOff x="-2138111" y="-1907432"/>
              <a:chExt cx="12612232" cy="7338805"/>
            </a:xfrm>
          </p:grpSpPr>
          <p:sp>
            <p:nvSpPr>
              <p:cNvPr id="139" name="Google Shape;139;p8"/>
              <p:cNvSpPr/>
              <p:nvPr/>
            </p:nvSpPr>
            <p:spPr>
              <a:xfrm rot="9272496">
                <a:off x="866154" y="-1103050"/>
                <a:ext cx="4382991" cy="2835046"/>
              </a:xfrm>
              <a:custGeom>
                <a:avLst/>
                <a:gdLst/>
                <a:ahLst/>
                <a:cxnLst/>
                <a:rect l="l" t="t" r="r" b="b"/>
                <a:pathLst>
                  <a:path w="85746" h="55463" extrusionOk="0">
                    <a:moveTo>
                      <a:pt x="48227" y="0"/>
                    </a:moveTo>
                    <a:cubicBezTo>
                      <a:pt x="47882" y="0"/>
                      <a:pt x="47535" y="9"/>
                      <a:pt x="47188" y="28"/>
                    </a:cubicBezTo>
                    <a:cubicBezTo>
                      <a:pt x="42599" y="282"/>
                      <a:pt x="38151" y="2018"/>
                      <a:pt x="34455" y="4719"/>
                    </a:cubicBezTo>
                    <a:cubicBezTo>
                      <a:pt x="30372" y="7705"/>
                      <a:pt x="27509" y="11899"/>
                      <a:pt x="24311" y="15737"/>
                    </a:cubicBezTo>
                    <a:cubicBezTo>
                      <a:pt x="21142" y="19545"/>
                      <a:pt x="17345" y="23231"/>
                      <a:pt x="12338" y="24338"/>
                    </a:cubicBezTo>
                    <a:cubicBezTo>
                      <a:pt x="11445" y="24532"/>
                      <a:pt x="10521" y="24639"/>
                      <a:pt x="9599" y="24639"/>
                    </a:cubicBezTo>
                    <a:cubicBezTo>
                      <a:pt x="8059" y="24639"/>
                      <a:pt x="6524" y="24340"/>
                      <a:pt x="5139" y="23647"/>
                    </a:cubicBezTo>
                    <a:cubicBezTo>
                      <a:pt x="3209" y="22693"/>
                      <a:pt x="1585" y="21027"/>
                      <a:pt x="793" y="19017"/>
                    </a:cubicBezTo>
                    <a:cubicBezTo>
                      <a:pt x="407" y="18052"/>
                      <a:pt x="244" y="17026"/>
                      <a:pt x="305" y="16001"/>
                    </a:cubicBezTo>
                    <a:cubicBezTo>
                      <a:pt x="305" y="15976"/>
                      <a:pt x="287" y="15963"/>
                      <a:pt x="269" y="15963"/>
                    </a:cubicBezTo>
                    <a:cubicBezTo>
                      <a:pt x="252" y="15963"/>
                      <a:pt x="234" y="15976"/>
                      <a:pt x="234" y="16001"/>
                    </a:cubicBezTo>
                    <a:cubicBezTo>
                      <a:pt x="1" y="20032"/>
                      <a:pt x="3291" y="23516"/>
                      <a:pt x="7078" y="24419"/>
                    </a:cubicBezTo>
                    <a:cubicBezTo>
                      <a:pt x="7930" y="24622"/>
                      <a:pt x="8785" y="24716"/>
                      <a:pt x="9633" y="24716"/>
                    </a:cubicBezTo>
                    <a:cubicBezTo>
                      <a:pt x="13412" y="24716"/>
                      <a:pt x="17069" y="22848"/>
                      <a:pt x="19913" y="20418"/>
                    </a:cubicBezTo>
                    <a:cubicBezTo>
                      <a:pt x="23762" y="17128"/>
                      <a:pt x="26514" y="12813"/>
                      <a:pt x="29875" y="9056"/>
                    </a:cubicBezTo>
                    <a:cubicBezTo>
                      <a:pt x="33125" y="5410"/>
                      <a:pt x="37095" y="2546"/>
                      <a:pt x="41786" y="1084"/>
                    </a:cubicBezTo>
                    <a:cubicBezTo>
                      <a:pt x="43888" y="429"/>
                      <a:pt x="46088" y="78"/>
                      <a:pt x="48282" y="78"/>
                    </a:cubicBezTo>
                    <a:cubicBezTo>
                      <a:pt x="50613" y="78"/>
                      <a:pt x="52937" y="475"/>
                      <a:pt x="55129" y="1327"/>
                    </a:cubicBezTo>
                    <a:cubicBezTo>
                      <a:pt x="59049" y="2851"/>
                      <a:pt x="62492" y="5704"/>
                      <a:pt x="64523" y="9401"/>
                    </a:cubicBezTo>
                    <a:cubicBezTo>
                      <a:pt x="65670" y="11513"/>
                      <a:pt x="66259" y="13818"/>
                      <a:pt x="66421" y="16204"/>
                    </a:cubicBezTo>
                    <a:cubicBezTo>
                      <a:pt x="66614" y="18926"/>
                      <a:pt x="66330" y="21657"/>
                      <a:pt x="66218" y="24378"/>
                    </a:cubicBezTo>
                    <a:cubicBezTo>
                      <a:pt x="66046" y="28420"/>
                      <a:pt x="66391" y="32807"/>
                      <a:pt x="68930" y="36148"/>
                    </a:cubicBezTo>
                    <a:cubicBezTo>
                      <a:pt x="70067" y="37640"/>
                      <a:pt x="71600" y="38727"/>
                      <a:pt x="73428" y="39215"/>
                    </a:cubicBezTo>
                    <a:cubicBezTo>
                      <a:pt x="74657" y="39549"/>
                      <a:pt x="75936" y="39651"/>
                      <a:pt x="77196" y="39895"/>
                    </a:cubicBezTo>
                    <a:cubicBezTo>
                      <a:pt x="78343" y="40118"/>
                      <a:pt x="79439" y="40494"/>
                      <a:pt x="80434" y="41113"/>
                    </a:cubicBezTo>
                    <a:cubicBezTo>
                      <a:pt x="82303" y="42261"/>
                      <a:pt x="83745" y="44099"/>
                      <a:pt x="84395" y="46190"/>
                    </a:cubicBezTo>
                    <a:cubicBezTo>
                      <a:pt x="85055" y="48354"/>
                      <a:pt x="84811" y="50750"/>
                      <a:pt x="83826" y="52771"/>
                    </a:cubicBezTo>
                    <a:cubicBezTo>
                      <a:pt x="83339" y="53766"/>
                      <a:pt x="82679" y="54659"/>
                      <a:pt x="81867" y="55411"/>
                    </a:cubicBezTo>
                    <a:cubicBezTo>
                      <a:pt x="81844" y="55434"/>
                      <a:pt x="81866" y="55462"/>
                      <a:pt x="81892" y="55462"/>
                    </a:cubicBezTo>
                    <a:cubicBezTo>
                      <a:pt x="81901" y="55462"/>
                      <a:pt x="81909" y="55459"/>
                      <a:pt x="81917" y="55451"/>
                    </a:cubicBezTo>
                    <a:cubicBezTo>
                      <a:pt x="84974" y="52598"/>
                      <a:pt x="85746" y="47826"/>
                      <a:pt x="83582" y="44220"/>
                    </a:cubicBezTo>
                    <a:cubicBezTo>
                      <a:pt x="82567" y="42514"/>
                      <a:pt x="80993" y="41133"/>
                      <a:pt x="79155" y="40382"/>
                    </a:cubicBezTo>
                    <a:cubicBezTo>
                      <a:pt x="76840" y="39448"/>
                      <a:pt x="74220" y="39702"/>
                      <a:pt x="71956" y="38605"/>
                    </a:cubicBezTo>
                    <a:cubicBezTo>
                      <a:pt x="68229" y="36787"/>
                      <a:pt x="66685" y="32380"/>
                      <a:pt x="66330" y="28512"/>
                    </a:cubicBezTo>
                    <a:cubicBezTo>
                      <a:pt x="65843" y="23313"/>
                      <a:pt x="67305" y="18032"/>
                      <a:pt x="65974" y="12894"/>
                    </a:cubicBezTo>
                    <a:cubicBezTo>
                      <a:pt x="64979" y="9004"/>
                      <a:pt x="62400" y="5653"/>
                      <a:pt x="59120" y="3379"/>
                    </a:cubicBezTo>
                    <a:cubicBezTo>
                      <a:pt x="55922" y="1150"/>
                      <a:pt x="52115" y="0"/>
                      <a:pt x="4822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0" name="Google Shape;140;p8"/>
              <p:cNvSpPr/>
              <p:nvPr/>
            </p:nvSpPr>
            <p:spPr>
              <a:xfrm rot="-2190436">
                <a:off x="6767466" y="2309917"/>
                <a:ext cx="3389217" cy="2184986"/>
              </a:xfrm>
              <a:custGeom>
                <a:avLst/>
                <a:gdLst/>
                <a:ahLst/>
                <a:cxnLst/>
                <a:rect l="l" t="t" r="r" b="b"/>
                <a:pathLst>
                  <a:path w="68641" h="44252" extrusionOk="0">
                    <a:moveTo>
                      <a:pt x="67677" y="0"/>
                    </a:moveTo>
                    <a:cubicBezTo>
                      <a:pt x="65155" y="0"/>
                      <a:pt x="62741" y="1012"/>
                      <a:pt x="60731" y="2524"/>
                    </a:cubicBezTo>
                    <a:cubicBezTo>
                      <a:pt x="58294" y="4352"/>
                      <a:pt x="56516" y="6829"/>
                      <a:pt x="55074" y="9480"/>
                    </a:cubicBezTo>
                    <a:cubicBezTo>
                      <a:pt x="52160" y="14852"/>
                      <a:pt x="50383" y="21107"/>
                      <a:pt x="45621" y="25240"/>
                    </a:cubicBezTo>
                    <a:cubicBezTo>
                      <a:pt x="44504" y="26215"/>
                      <a:pt x="43245" y="27027"/>
                      <a:pt x="41864" y="27576"/>
                    </a:cubicBezTo>
                    <a:cubicBezTo>
                      <a:pt x="40310" y="28185"/>
                      <a:pt x="38644" y="28459"/>
                      <a:pt x="36979" y="28499"/>
                    </a:cubicBezTo>
                    <a:cubicBezTo>
                      <a:pt x="36764" y="28506"/>
                      <a:pt x="36550" y="28509"/>
                      <a:pt x="36335" y="28509"/>
                    </a:cubicBezTo>
                    <a:cubicBezTo>
                      <a:pt x="33195" y="28509"/>
                      <a:pt x="30095" y="27846"/>
                      <a:pt x="26977" y="27504"/>
                    </a:cubicBezTo>
                    <a:cubicBezTo>
                      <a:pt x="25877" y="27383"/>
                      <a:pt x="24780" y="27316"/>
                      <a:pt x="23686" y="27316"/>
                    </a:cubicBezTo>
                    <a:cubicBezTo>
                      <a:pt x="21954" y="27316"/>
                      <a:pt x="20230" y="27484"/>
                      <a:pt x="18518" y="27870"/>
                    </a:cubicBezTo>
                    <a:cubicBezTo>
                      <a:pt x="15918" y="28459"/>
                      <a:pt x="13420" y="29464"/>
                      <a:pt x="11125" y="30815"/>
                    </a:cubicBezTo>
                    <a:cubicBezTo>
                      <a:pt x="6576" y="33506"/>
                      <a:pt x="2799" y="37578"/>
                      <a:pt x="687" y="42442"/>
                    </a:cubicBezTo>
                    <a:cubicBezTo>
                      <a:pt x="433" y="43020"/>
                      <a:pt x="210" y="43609"/>
                      <a:pt x="7" y="44209"/>
                    </a:cubicBezTo>
                    <a:cubicBezTo>
                      <a:pt x="0" y="44234"/>
                      <a:pt x="21" y="44251"/>
                      <a:pt x="40" y="44251"/>
                    </a:cubicBezTo>
                    <a:cubicBezTo>
                      <a:pt x="52" y="44251"/>
                      <a:pt x="64" y="44245"/>
                      <a:pt x="68" y="44229"/>
                    </a:cubicBezTo>
                    <a:cubicBezTo>
                      <a:pt x="1824" y="39080"/>
                      <a:pt x="5398" y="34673"/>
                      <a:pt x="9897" y="31668"/>
                    </a:cubicBezTo>
                    <a:cubicBezTo>
                      <a:pt x="14007" y="28925"/>
                      <a:pt x="18839" y="27367"/>
                      <a:pt x="23767" y="27367"/>
                    </a:cubicBezTo>
                    <a:cubicBezTo>
                      <a:pt x="24257" y="27367"/>
                      <a:pt x="24749" y="27382"/>
                      <a:pt x="25240" y="27413"/>
                    </a:cubicBezTo>
                    <a:cubicBezTo>
                      <a:pt x="28866" y="27644"/>
                      <a:pt x="32681" y="28556"/>
                      <a:pt x="36366" y="28556"/>
                    </a:cubicBezTo>
                    <a:cubicBezTo>
                      <a:pt x="38998" y="28556"/>
                      <a:pt x="41563" y="28091"/>
                      <a:pt x="43945" y="26581"/>
                    </a:cubicBezTo>
                    <a:cubicBezTo>
                      <a:pt x="49053" y="23351"/>
                      <a:pt x="51308" y="17411"/>
                      <a:pt x="53785" y="12202"/>
                    </a:cubicBezTo>
                    <a:cubicBezTo>
                      <a:pt x="55126" y="9368"/>
                      <a:pt x="56638" y="6535"/>
                      <a:pt x="58852" y="4271"/>
                    </a:cubicBezTo>
                    <a:cubicBezTo>
                      <a:pt x="60893" y="2179"/>
                      <a:pt x="63543" y="493"/>
                      <a:pt x="66488" y="138"/>
                    </a:cubicBezTo>
                    <a:cubicBezTo>
                      <a:pt x="66861" y="89"/>
                      <a:pt x="67236" y="66"/>
                      <a:pt x="67611" y="66"/>
                    </a:cubicBezTo>
                    <a:cubicBezTo>
                      <a:pt x="67941" y="66"/>
                      <a:pt x="68272" y="84"/>
                      <a:pt x="68600" y="118"/>
                    </a:cubicBezTo>
                    <a:cubicBezTo>
                      <a:pt x="68641" y="118"/>
                      <a:pt x="68641" y="57"/>
                      <a:pt x="68600" y="46"/>
                    </a:cubicBezTo>
                    <a:cubicBezTo>
                      <a:pt x="68291" y="15"/>
                      <a:pt x="67983" y="0"/>
                      <a:pt x="676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1" name="Google Shape;141;p8"/>
              <p:cNvSpPr/>
              <p:nvPr/>
            </p:nvSpPr>
            <p:spPr>
              <a:xfrm rot="-3790971">
                <a:off x="2411629" y="580018"/>
                <a:ext cx="3827959" cy="4070931"/>
              </a:xfrm>
              <a:custGeom>
                <a:avLst/>
                <a:gdLst/>
                <a:ahLst/>
                <a:cxnLst/>
                <a:rect l="l" t="t" r="r" b="b"/>
                <a:pathLst>
                  <a:path w="37197" h="39558" extrusionOk="0">
                    <a:moveTo>
                      <a:pt x="8059" y="63"/>
                    </a:moveTo>
                    <a:cubicBezTo>
                      <a:pt x="8465" y="63"/>
                      <a:pt x="8871" y="115"/>
                      <a:pt x="9271" y="227"/>
                    </a:cubicBezTo>
                    <a:cubicBezTo>
                      <a:pt x="9993" y="430"/>
                      <a:pt x="10612" y="867"/>
                      <a:pt x="11221" y="1303"/>
                    </a:cubicBezTo>
                    <a:cubicBezTo>
                      <a:pt x="12003" y="1872"/>
                      <a:pt x="12683" y="2562"/>
                      <a:pt x="13232" y="3375"/>
                    </a:cubicBezTo>
                    <a:cubicBezTo>
                      <a:pt x="13709" y="4086"/>
                      <a:pt x="14075" y="4868"/>
                      <a:pt x="14430" y="5640"/>
                    </a:cubicBezTo>
                    <a:cubicBezTo>
                      <a:pt x="15232" y="7396"/>
                      <a:pt x="16136" y="9112"/>
                      <a:pt x="17334" y="10645"/>
                    </a:cubicBezTo>
                    <a:cubicBezTo>
                      <a:pt x="17934" y="11417"/>
                      <a:pt x="18654" y="12118"/>
                      <a:pt x="19518" y="12585"/>
                    </a:cubicBezTo>
                    <a:cubicBezTo>
                      <a:pt x="20380" y="13052"/>
                      <a:pt x="21355" y="13276"/>
                      <a:pt x="22330" y="13357"/>
                    </a:cubicBezTo>
                    <a:cubicBezTo>
                      <a:pt x="22751" y="13391"/>
                      <a:pt x="23173" y="13403"/>
                      <a:pt x="23596" y="13403"/>
                    </a:cubicBezTo>
                    <a:cubicBezTo>
                      <a:pt x="24525" y="13403"/>
                      <a:pt x="25460" y="13346"/>
                      <a:pt x="26392" y="13346"/>
                    </a:cubicBezTo>
                    <a:cubicBezTo>
                      <a:pt x="27167" y="13346"/>
                      <a:pt x="27940" y="13386"/>
                      <a:pt x="28707" y="13529"/>
                    </a:cubicBezTo>
                    <a:cubicBezTo>
                      <a:pt x="32252" y="14200"/>
                      <a:pt x="35044" y="17063"/>
                      <a:pt x="36273" y="20364"/>
                    </a:cubicBezTo>
                    <a:cubicBezTo>
                      <a:pt x="36923" y="22079"/>
                      <a:pt x="37135" y="23918"/>
                      <a:pt x="36912" y="25746"/>
                    </a:cubicBezTo>
                    <a:cubicBezTo>
                      <a:pt x="36668" y="27644"/>
                      <a:pt x="35988" y="29462"/>
                      <a:pt x="35003" y="31097"/>
                    </a:cubicBezTo>
                    <a:cubicBezTo>
                      <a:pt x="32942" y="34529"/>
                      <a:pt x="29621" y="37068"/>
                      <a:pt x="25864" y="38388"/>
                    </a:cubicBezTo>
                    <a:cubicBezTo>
                      <a:pt x="23789" y="39119"/>
                      <a:pt x="21584" y="39491"/>
                      <a:pt x="19379" y="39491"/>
                    </a:cubicBezTo>
                    <a:cubicBezTo>
                      <a:pt x="17387" y="39491"/>
                      <a:pt x="15394" y="39187"/>
                      <a:pt x="13496" y="38571"/>
                    </a:cubicBezTo>
                    <a:cubicBezTo>
                      <a:pt x="9851" y="37383"/>
                      <a:pt x="6611" y="35027"/>
                      <a:pt x="4275" y="31990"/>
                    </a:cubicBezTo>
                    <a:cubicBezTo>
                      <a:pt x="3118" y="30487"/>
                      <a:pt x="2183" y="28822"/>
                      <a:pt x="1524" y="27055"/>
                    </a:cubicBezTo>
                    <a:cubicBezTo>
                      <a:pt x="721" y="24882"/>
                      <a:pt x="315" y="22577"/>
                      <a:pt x="183" y="20262"/>
                    </a:cubicBezTo>
                    <a:cubicBezTo>
                      <a:pt x="41" y="17967"/>
                      <a:pt x="163" y="15672"/>
                      <a:pt x="376" y="13387"/>
                    </a:cubicBezTo>
                    <a:cubicBezTo>
                      <a:pt x="477" y="12240"/>
                      <a:pt x="610" y="11113"/>
                      <a:pt x="752" y="9975"/>
                    </a:cubicBezTo>
                    <a:cubicBezTo>
                      <a:pt x="884" y="8919"/>
                      <a:pt x="1036" y="7863"/>
                      <a:pt x="1290" y="6827"/>
                    </a:cubicBezTo>
                    <a:cubicBezTo>
                      <a:pt x="1768" y="4857"/>
                      <a:pt x="2610" y="2867"/>
                      <a:pt x="4205" y="1557"/>
                    </a:cubicBezTo>
                    <a:cubicBezTo>
                      <a:pt x="5275" y="676"/>
                      <a:pt x="6662" y="63"/>
                      <a:pt x="8059" y="63"/>
                    </a:cubicBezTo>
                    <a:close/>
                    <a:moveTo>
                      <a:pt x="8072" y="0"/>
                    </a:moveTo>
                    <a:cubicBezTo>
                      <a:pt x="7618" y="0"/>
                      <a:pt x="7163" y="62"/>
                      <a:pt x="6723" y="176"/>
                    </a:cubicBezTo>
                    <a:cubicBezTo>
                      <a:pt x="4925" y="644"/>
                      <a:pt x="3433" y="1892"/>
                      <a:pt x="2499" y="3487"/>
                    </a:cubicBezTo>
                    <a:cubicBezTo>
                      <a:pt x="1432" y="5324"/>
                      <a:pt x="1016" y="7447"/>
                      <a:pt x="741" y="9528"/>
                    </a:cubicBezTo>
                    <a:cubicBezTo>
                      <a:pt x="427" y="11834"/>
                      <a:pt x="183" y="14159"/>
                      <a:pt x="92" y="16485"/>
                    </a:cubicBezTo>
                    <a:cubicBezTo>
                      <a:pt x="1" y="18810"/>
                      <a:pt x="71" y="21156"/>
                      <a:pt x="488" y="23451"/>
                    </a:cubicBezTo>
                    <a:cubicBezTo>
                      <a:pt x="863" y="25543"/>
                      <a:pt x="1524" y="27583"/>
                      <a:pt x="2539" y="29452"/>
                    </a:cubicBezTo>
                    <a:cubicBezTo>
                      <a:pt x="3453" y="31137"/>
                      <a:pt x="4621" y="32681"/>
                      <a:pt x="5981" y="34032"/>
                    </a:cubicBezTo>
                    <a:cubicBezTo>
                      <a:pt x="7342" y="35372"/>
                      <a:pt x="8896" y="36510"/>
                      <a:pt x="10582" y="37403"/>
                    </a:cubicBezTo>
                    <a:cubicBezTo>
                      <a:pt x="12369" y="38347"/>
                      <a:pt x="14298" y="38987"/>
                      <a:pt x="16298" y="39312"/>
                    </a:cubicBezTo>
                    <a:cubicBezTo>
                      <a:pt x="17316" y="39476"/>
                      <a:pt x="18346" y="39557"/>
                      <a:pt x="19377" y="39557"/>
                    </a:cubicBezTo>
                    <a:cubicBezTo>
                      <a:pt x="20453" y="39557"/>
                      <a:pt x="21530" y="39468"/>
                      <a:pt x="22594" y="39292"/>
                    </a:cubicBezTo>
                    <a:cubicBezTo>
                      <a:pt x="24676" y="38947"/>
                      <a:pt x="26707" y="38266"/>
                      <a:pt x="28576" y="37261"/>
                    </a:cubicBezTo>
                    <a:cubicBezTo>
                      <a:pt x="30291" y="36337"/>
                      <a:pt x="31855" y="35118"/>
                      <a:pt x="33165" y="33676"/>
                    </a:cubicBezTo>
                    <a:cubicBezTo>
                      <a:pt x="34455" y="32254"/>
                      <a:pt x="35511" y="30620"/>
                      <a:pt x="36201" y="28822"/>
                    </a:cubicBezTo>
                    <a:cubicBezTo>
                      <a:pt x="36871" y="27076"/>
                      <a:pt x="37196" y="25166"/>
                      <a:pt x="37024" y="23298"/>
                    </a:cubicBezTo>
                    <a:cubicBezTo>
                      <a:pt x="36862" y="21511"/>
                      <a:pt x="36252" y="19764"/>
                      <a:pt x="35308" y="18241"/>
                    </a:cubicBezTo>
                    <a:cubicBezTo>
                      <a:pt x="34384" y="16749"/>
                      <a:pt x="33125" y="15449"/>
                      <a:pt x="31611" y="14555"/>
                    </a:cubicBezTo>
                    <a:cubicBezTo>
                      <a:pt x="30850" y="14118"/>
                      <a:pt x="30038" y="13773"/>
                      <a:pt x="29185" y="13560"/>
                    </a:cubicBezTo>
                    <a:cubicBezTo>
                      <a:pt x="28283" y="13344"/>
                      <a:pt x="27356" y="13284"/>
                      <a:pt x="26434" y="13284"/>
                    </a:cubicBezTo>
                    <a:cubicBezTo>
                      <a:pt x="26359" y="13284"/>
                      <a:pt x="26284" y="13285"/>
                      <a:pt x="26209" y="13286"/>
                    </a:cubicBezTo>
                    <a:cubicBezTo>
                      <a:pt x="25356" y="13290"/>
                      <a:pt x="24474" y="13342"/>
                      <a:pt x="23596" y="13342"/>
                    </a:cubicBezTo>
                    <a:cubicBezTo>
                      <a:pt x="22268" y="13342"/>
                      <a:pt x="20949" y="13222"/>
                      <a:pt x="19751" y="12636"/>
                    </a:cubicBezTo>
                    <a:cubicBezTo>
                      <a:pt x="18817" y="12179"/>
                      <a:pt x="18055" y="11448"/>
                      <a:pt x="17415" y="10645"/>
                    </a:cubicBezTo>
                    <a:cubicBezTo>
                      <a:pt x="16756" y="9813"/>
                      <a:pt x="16187" y="8909"/>
                      <a:pt x="15669" y="7995"/>
                    </a:cubicBezTo>
                    <a:cubicBezTo>
                      <a:pt x="14765" y="6411"/>
                      <a:pt x="14206" y="4634"/>
                      <a:pt x="13150" y="3151"/>
                    </a:cubicBezTo>
                    <a:cubicBezTo>
                      <a:pt x="12633" y="2410"/>
                      <a:pt x="11983" y="1781"/>
                      <a:pt x="11252" y="1242"/>
                    </a:cubicBezTo>
                    <a:cubicBezTo>
                      <a:pt x="10622" y="795"/>
                      <a:pt x="9993" y="349"/>
                      <a:pt x="9241" y="146"/>
                    </a:cubicBezTo>
                    <a:cubicBezTo>
                      <a:pt x="8859" y="47"/>
                      <a:pt x="8466" y="0"/>
                      <a:pt x="807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2" name="Google Shape;142;p8"/>
              <p:cNvSpPr/>
              <p:nvPr/>
            </p:nvSpPr>
            <p:spPr>
              <a:xfrm rot="602346">
                <a:off x="-1813998" y="642690"/>
                <a:ext cx="6301923" cy="4272111"/>
              </a:xfrm>
              <a:custGeom>
                <a:avLst/>
                <a:gdLst/>
                <a:ahLst/>
                <a:cxnLst/>
                <a:rect l="l" t="t" r="r" b="b"/>
                <a:pathLst>
                  <a:path w="47275" h="32048" extrusionOk="0">
                    <a:moveTo>
                      <a:pt x="11491" y="1"/>
                    </a:moveTo>
                    <a:cubicBezTo>
                      <a:pt x="9887" y="1"/>
                      <a:pt x="8266" y="466"/>
                      <a:pt x="6879" y="1233"/>
                    </a:cubicBezTo>
                    <a:cubicBezTo>
                      <a:pt x="4575" y="2523"/>
                      <a:pt x="2797" y="4543"/>
                      <a:pt x="1203" y="6614"/>
                    </a:cubicBezTo>
                    <a:cubicBezTo>
                      <a:pt x="807" y="7133"/>
                      <a:pt x="411" y="7661"/>
                      <a:pt x="15" y="8189"/>
                    </a:cubicBezTo>
                    <a:cubicBezTo>
                      <a:pt x="1" y="8210"/>
                      <a:pt x="27" y="8232"/>
                      <a:pt x="51" y="8232"/>
                    </a:cubicBezTo>
                    <a:cubicBezTo>
                      <a:pt x="60" y="8232"/>
                      <a:pt x="70" y="8228"/>
                      <a:pt x="76" y="8219"/>
                    </a:cubicBezTo>
                    <a:cubicBezTo>
                      <a:pt x="1660" y="6086"/>
                      <a:pt x="3275" y="3924"/>
                      <a:pt x="5397" y="2299"/>
                    </a:cubicBezTo>
                    <a:cubicBezTo>
                      <a:pt x="7152" y="955"/>
                      <a:pt x="9277" y="73"/>
                      <a:pt x="11491" y="73"/>
                    </a:cubicBezTo>
                    <a:cubicBezTo>
                      <a:pt x="11737" y="73"/>
                      <a:pt x="11984" y="83"/>
                      <a:pt x="12231" y="106"/>
                    </a:cubicBezTo>
                    <a:cubicBezTo>
                      <a:pt x="13409" y="217"/>
                      <a:pt x="14556" y="593"/>
                      <a:pt x="15511" y="1293"/>
                    </a:cubicBezTo>
                    <a:cubicBezTo>
                      <a:pt x="16537" y="2045"/>
                      <a:pt x="17268" y="3121"/>
                      <a:pt x="17725" y="4289"/>
                    </a:cubicBezTo>
                    <a:cubicBezTo>
                      <a:pt x="18781" y="6991"/>
                      <a:pt x="18395" y="9915"/>
                      <a:pt x="17999" y="12697"/>
                    </a:cubicBezTo>
                    <a:cubicBezTo>
                      <a:pt x="17613" y="15419"/>
                      <a:pt x="17379" y="18150"/>
                      <a:pt x="17776" y="20892"/>
                    </a:cubicBezTo>
                    <a:cubicBezTo>
                      <a:pt x="18131" y="23421"/>
                      <a:pt x="19015" y="25928"/>
                      <a:pt x="20639" y="27919"/>
                    </a:cubicBezTo>
                    <a:cubicBezTo>
                      <a:pt x="22111" y="29726"/>
                      <a:pt x="24153" y="31138"/>
                      <a:pt x="26437" y="31676"/>
                    </a:cubicBezTo>
                    <a:cubicBezTo>
                      <a:pt x="27071" y="31821"/>
                      <a:pt x="27717" y="31897"/>
                      <a:pt x="28363" y="31897"/>
                    </a:cubicBezTo>
                    <a:cubicBezTo>
                      <a:pt x="28847" y="31897"/>
                      <a:pt x="29330" y="31855"/>
                      <a:pt x="29809" y="31768"/>
                    </a:cubicBezTo>
                    <a:cubicBezTo>
                      <a:pt x="31108" y="31524"/>
                      <a:pt x="32327" y="30965"/>
                      <a:pt x="33484" y="30326"/>
                    </a:cubicBezTo>
                    <a:cubicBezTo>
                      <a:pt x="35942" y="28955"/>
                      <a:pt x="38318" y="27066"/>
                      <a:pt x="41222" y="26792"/>
                    </a:cubicBezTo>
                    <a:cubicBezTo>
                      <a:pt x="41420" y="26775"/>
                      <a:pt x="41617" y="26765"/>
                      <a:pt x="41813" y="26765"/>
                    </a:cubicBezTo>
                    <a:cubicBezTo>
                      <a:pt x="42876" y="26765"/>
                      <a:pt x="43903" y="27032"/>
                      <a:pt x="44787" y="27675"/>
                    </a:cubicBezTo>
                    <a:cubicBezTo>
                      <a:pt x="45680" y="28336"/>
                      <a:pt x="46401" y="29310"/>
                      <a:pt x="46564" y="30417"/>
                    </a:cubicBezTo>
                    <a:cubicBezTo>
                      <a:pt x="46655" y="30955"/>
                      <a:pt x="46584" y="31504"/>
                      <a:pt x="46381" y="32011"/>
                    </a:cubicBezTo>
                    <a:cubicBezTo>
                      <a:pt x="46369" y="32034"/>
                      <a:pt x="46383" y="32047"/>
                      <a:pt x="46402" y="32047"/>
                    </a:cubicBezTo>
                    <a:cubicBezTo>
                      <a:pt x="46416" y="32047"/>
                      <a:pt x="46433" y="32039"/>
                      <a:pt x="46442" y="32021"/>
                    </a:cubicBezTo>
                    <a:cubicBezTo>
                      <a:pt x="47274" y="29990"/>
                      <a:pt x="45680" y="27838"/>
                      <a:pt x="43832" y="27066"/>
                    </a:cubicBezTo>
                    <a:cubicBezTo>
                      <a:pt x="43212" y="26801"/>
                      <a:pt x="42543" y="26691"/>
                      <a:pt x="41870" y="26691"/>
                    </a:cubicBezTo>
                    <a:cubicBezTo>
                      <a:pt x="41253" y="26691"/>
                      <a:pt x="40632" y="26783"/>
                      <a:pt x="40044" y="26934"/>
                    </a:cubicBezTo>
                    <a:cubicBezTo>
                      <a:pt x="38654" y="27279"/>
                      <a:pt x="37354" y="27939"/>
                      <a:pt x="36125" y="28660"/>
                    </a:cubicBezTo>
                    <a:cubicBezTo>
                      <a:pt x="33789" y="30051"/>
                      <a:pt x="31423" y="31757"/>
                      <a:pt x="28590" y="31829"/>
                    </a:cubicBezTo>
                    <a:cubicBezTo>
                      <a:pt x="28515" y="31831"/>
                      <a:pt x="28440" y="31832"/>
                      <a:pt x="28365" y="31832"/>
                    </a:cubicBezTo>
                    <a:cubicBezTo>
                      <a:pt x="25948" y="31832"/>
                      <a:pt x="23631" y="30733"/>
                      <a:pt x="21868" y="29128"/>
                    </a:cubicBezTo>
                    <a:cubicBezTo>
                      <a:pt x="19888" y="27320"/>
                      <a:pt x="18679" y="24872"/>
                      <a:pt x="18090" y="22273"/>
                    </a:cubicBezTo>
                    <a:cubicBezTo>
                      <a:pt x="17471" y="19521"/>
                      <a:pt x="17542" y="16658"/>
                      <a:pt x="17907" y="13875"/>
                    </a:cubicBezTo>
                    <a:cubicBezTo>
                      <a:pt x="18273" y="11022"/>
                      <a:pt x="18872" y="8077"/>
                      <a:pt x="18110" y="5233"/>
                    </a:cubicBezTo>
                    <a:cubicBezTo>
                      <a:pt x="17796" y="4086"/>
                      <a:pt x="17278" y="2979"/>
                      <a:pt x="16476" y="2085"/>
                    </a:cubicBezTo>
                    <a:cubicBezTo>
                      <a:pt x="15704" y="1223"/>
                      <a:pt x="14699" y="613"/>
                      <a:pt x="13592" y="289"/>
                    </a:cubicBezTo>
                    <a:cubicBezTo>
                      <a:pt x="12909" y="92"/>
                      <a:pt x="12202" y="1"/>
                      <a:pt x="1149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3" name="Google Shape;143;p8"/>
              <p:cNvSpPr/>
              <p:nvPr/>
            </p:nvSpPr>
            <p:spPr>
              <a:xfrm rot="-565460" flipH="1">
                <a:off x="3928777" y="960008"/>
                <a:ext cx="5920740" cy="4013705"/>
              </a:xfrm>
              <a:custGeom>
                <a:avLst/>
                <a:gdLst/>
                <a:ahLst/>
                <a:cxnLst/>
                <a:rect l="l" t="t" r="r" b="b"/>
                <a:pathLst>
                  <a:path w="47275" h="32048" extrusionOk="0">
                    <a:moveTo>
                      <a:pt x="11491" y="1"/>
                    </a:moveTo>
                    <a:cubicBezTo>
                      <a:pt x="9887" y="1"/>
                      <a:pt x="8266" y="466"/>
                      <a:pt x="6879" y="1233"/>
                    </a:cubicBezTo>
                    <a:cubicBezTo>
                      <a:pt x="4575" y="2523"/>
                      <a:pt x="2797" y="4543"/>
                      <a:pt x="1203" y="6614"/>
                    </a:cubicBezTo>
                    <a:cubicBezTo>
                      <a:pt x="807" y="7133"/>
                      <a:pt x="411" y="7661"/>
                      <a:pt x="15" y="8189"/>
                    </a:cubicBezTo>
                    <a:cubicBezTo>
                      <a:pt x="1" y="8210"/>
                      <a:pt x="27" y="8232"/>
                      <a:pt x="51" y="8232"/>
                    </a:cubicBezTo>
                    <a:cubicBezTo>
                      <a:pt x="60" y="8232"/>
                      <a:pt x="70" y="8228"/>
                      <a:pt x="76" y="8219"/>
                    </a:cubicBezTo>
                    <a:cubicBezTo>
                      <a:pt x="1660" y="6086"/>
                      <a:pt x="3275" y="3924"/>
                      <a:pt x="5397" y="2299"/>
                    </a:cubicBezTo>
                    <a:cubicBezTo>
                      <a:pt x="7152" y="955"/>
                      <a:pt x="9277" y="73"/>
                      <a:pt x="11491" y="73"/>
                    </a:cubicBezTo>
                    <a:cubicBezTo>
                      <a:pt x="11737" y="73"/>
                      <a:pt x="11984" y="83"/>
                      <a:pt x="12231" y="106"/>
                    </a:cubicBezTo>
                    <a:cubicBezTo>
                      <a:pt x="13409" y="217"/>
                      <a:pt x="14556" y="593"/>
                      <a:pt x="15511" y="1293"/>
                    </a:cubicBezTo>
                    <a:cubicBezTo>
                      <a:pt x="16537" y="2045"/>
                      <a:pt x="17268" y="3121"/>
                      <a:pt x="17725" y="4289"/>
                    </a:cubicBezTo>
                    <a:cubicBezTo>
                      <a:pt x="18781" y="6991"/>
                      <a:pt x="18395" y="9915"/>
                      <a:pt x="17999" y="12697"/>
                    </a:cubicBezTo>
                    <a:cubicBezTo>
                      <a:pt x="17613" y="15419"/>
                      <a:pt x="17379" y="18150"/>
                      <a:pt x="17776" y="20892"/>
                    </a:cubicBezTo>
                    <a:cubicBezTo>
                      <a:pt x="18131" y="23421"/>
                      <a:pt x="19015" y="25928"/>
                      <a:pt x="20639" y="27919"/>
                    </a:cubicBezTo>
                    <a:cubicBezTo>
                      <a:pt x="22111" y="29726"/>
                      <a:pt x="24153" y="31138"/>
                      <a:pt x="26437" y="31676"/>
                    </a:cubicBezTo>
                    <a:cubicBezTo>
                      <a:pt x="27071" y="31821"/>
                      <a:pt x="27717" y="31897"/>
                      <a:pt x="28363" y="31897"/>
                    </a:cubicBezTo>
                    <a:cubicBezTo>
                      <a:pt x="28847" y="31897"/>
                      <a:pt x="29330" y="31855"/>
                      <a:pt x="29809" y="31768"/>
                    </a:cubicBezTo>
                    <a:cubicBezTo>
                      <a:pt x="31108" y="31524"/>
                      <a:pt x="32327" y="30965"/>
                      <a:pt x="33484" y="30326"/>
                    </a:cubicBezTo>
                    <a:cubicBezTo>
                      <a:pt x="35942" y="28955"/>
                      <a:pt x="38318" y="27066"/>
                      <a:pt x="41222" y="26792"/>
                    </a:cubicBezTo>
                    <a:cubicBezTo>
                      <a:pt x="41420" y="26775"/>
                      <a:pt x="41617" y="26765"/>
                      <a:pt x="41813" y="26765"/>
                    </a:cubicBezTo>
                    <a:cubicBezTo>
                      <a:pt x="42876" y="26765"/>
                      <a:pt x="43903" y="27032"/>
                      <a:pt x="44787" y="27675"/>
                    </a:cubicBezTo>
                    <a:cubicBezTo>
                      <a:pt x="45680" y="28336"/>
                      <a:pt x="46401" y="29310"/>
                      <a:pt x="46564" y="30417"/>
                    </a:cubicBezTo>
                    <a:cubicBezTo>
                      <a:pt x="46655" y="30955"/>
                      <a:pt x="46584" y="31504"/>
                      <a:pt x="46381" y="32011"/>
                    </a:cubicBezTo>
                    <a:cubicBezTo>
                      <a:pt x="46369" y="32034"/>
                      <a:pt x="46383" y="32047"/>
                      <a:pt x="46402" y="32047"/>
                    </a:cubicBezTo>
                    <a:cubicBezTo>
                      <a:pt x="46416" y="32047"/>
                      <a:pt x="46433" y="32039"/>
                      <a:pt x="46442" y="32021"/>
                    </a:cubicBezTo>
                    <a:cubicBezTo>
                      <a:pt x="47274" y="29990"/>
                      <a:pt x="45680" y="27838"/>
                      <a:pt x="43832" y="27066"/>
                    </a:cubicBezTo>
                    <a:cubicBezTo>
                      <a:pt x="43212" y="26801"/>
                      <a:pt x="42543" y="26691"/>
                      <a:pt x="41870" y="26691"/>
                    </a:cubicBezTo>
                    <a:cubicBezTo>
                      <a:pt x="41253" y="26691"/>
                      <a:pt x="40632" y="26783"/>
                      <a:pt x="40044" y="26934"/>
                    </a:cubicBezTo>
                    <a:cubicBezTo>
                      <a:pt x="38654" y="27279"/>
                      <a:pt x="37354" y="27939"/>
                      <a:pt x="36125" y="28660"/>
                    </a:cubicBezTo>
                    <a:cubicBezTo>
                      <a:pt x="33789" y="30051"/>
                      <a:pt x="31423" y="31757"/>
                      <a:pt x="28590" y="31829"/>
                    </a:cubicBezTo>
                    <a:cubicBezTo>
                      <a:pt x="28515" y="31831"/>
                      <a:pt x="28440" y="31832"/>
                      <a:pt x="28365" y="31832"/>
                    </a:cubicBezTo>
                    <a:cubicBezTo>
                      <a:pt x="25948" y="31832"/>
                      <a:pt x="23631" y="30733"/>
                      <a:pt x="21868" y="29128"/>
                    </a:cubicBezTo>
                    <a:cubicBezTo>
                      <a:pt x="19888" y="27320"/>
                      <a:pt x="18679" y="24872"/>
                      <a:pt x="18090" y="22273"/>
                    </a:cubicBezTo>
                    <a:cubicBezTo>
                      <a:pt x="17471" y="19521"/>
                      <a:pt x="17542" y="16658"/>
                      <a:pt x="17907" y="13875"/>
                    </a:cubicBezTo>
                    <a:cubicBezTo>
                      <a:pt x="18273" y="11022"/>
                      <a:pt x="18872" y="8077"/>
                      <a:pt x="18110" y="5233"/>
                    </a:cubicBezTo>
                    <a:cubicBezTo>
                      <a:pt x="17796" y="4086"/>
                      <a:pt x="17278" y="2979"/>
                      <a:pt x="16476" y="2085"/>
                    </a:cubicBezTo>
                    <a:cubicBezTo>
                      <a:pt x="15704" y="1223"/>
                      <a:pt x="14699" y="613"/>
                      <a:pt x="13592" y="289"/>
                    </a:cubicBezTo>
                    <a:cubicBezTo>
                      <a:pt x="12909" y="92"/>
                      <a:pt x="12202" y="1"/>
                      <a:pt x="1149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4" name="Google Shape;144;p8"/>
              <p:cNvSpPr/>
              <p:nvPr/>
            </p:nvSpPr>
            <p:spPr>
              <a:xfrm rot="602346">
                <a:off x="-1748673" y="566490"/>
                <a:ext cx="6301923" cy="4272111"/>
              </a:xfrm>
              <a:custGeom>
                <a:avLst/>
                <a:gdLst/>
                <a:ahLst/>
                <a:cxnLst/>
                <a:rect l="l" t="t" r="r" b="b"/>
                <a:pathLst>
                  <a:path w="47275" h="32048" extrusionOk="0">
                    <a:moveTo>
                      <a:pt x="11491" y="1"/>
                    </a:moveTo>
                    <a:cubicBezTo>
                      <a:pt x="9887" y="1"/>
                      <a:pt x="8266" y="466"/>
                      <a:pt x="6879" y="1233"/>
                    </a:cubicBezTo>
                    <a:cubicBezTo>
                      <a:pt x="4575" y="2523"/>
                      <a:pt x="2797" y="4543"/>
                      <a:pt x="1203" y="6614"/>
                    </a:cubicBezTo>
                    <a:cubicBezTo>
                      <a:pt x="807" y="7133"/>
                      <a:pt x="411" y="7661"/>
                      <a:pt x="15" y="8189"/>
                    </a:cubicBezTo>
                    <a:cubicBezTo>
                      <a:pt x="1" y="8210"/>
                      <a:pt x="27" y="8232"/>
                      <a:pt x="51" y="8232"/>
                    </a:cubicBezTo>
                    <a:cubicBezTo>
                      <a:pt x="60" y="8232"/>
                      <a:pt x="70" y="8228"/>
                      <a:pt x="76" y="8219"/>
                    </a:cubicBezTo>
                    <a:cubicBezTo>
                      <a:pt x="1660" y="6086"/>
                      <a:pt x="3275" y="3924"/>
                      <a:pt x="5397" y="2299"/>
                    </a:cubicBezTo>
                    <a:cubicBezTo>
                      <a:pt x="7152" y="955"/>
                      <a:pt x="9277" y="73"/>
                      <a:pt x="11491" y="73"/>
                    </a:cubicBezTo>
                    <a:cubicBezTo>
                      <a:pt x="11737" y="73"/>
                      <a:pt x="11984" y="83"/>
                      <a:pt x="12231" y="106"/>
                    </a:cubicBezTo>
                    <a:cubicBezTo>
                      <a:pt x="13409" y="217"/>
                      <a:pt x="14556" y="593"/>
                      <a:pt x="15511" y="1293"/>
                    </a:cubicBezTo>
                    <a:cubicBezTo>
                      <a:pt x="16537" y="2045"/>
                      <a:pt x="17268" y="3121"/>
                      <a:pt x="17725" y="4289"/>
                    </a:cubicBezTo>
                    <a:cubicBezTo>
                      <a:pt x="18781" y="6991"/>
                      <a:pt x="18395" y="9915"/>
                      <a:pt x="17999" y="12697"/>
                    </a:cubicBezTo>
                    <a:cubicBezTo>
                      <a:pt x="17613" y="15419"/>
                      <a:pt x="17379" y="18150"/>
                      <a:pt x="17776" y="20892"/>
                    </a:cubicBezTo>
                    <a:cubicBezTo>
                      <a:pt x="18131" y="23421"/>
                      <a:pt x="19015" y="25928"/>
                      <a:pt x="20639" y="27919"/>
                    </a:cubicBezTo>
                    <a:cubicBezTo>
                      <a:pt x="22111" y="29726"/>
                      <a:pt x="24153" y="31138"/>
                      <a:pt x="26437" y="31676"/>
                    </a:cubicBezTo>
                    <a:cubicBezTo>
                      <a:pt x="27071" y="31821"/>
                      <a:pt x="27717" y="31897"/>
                      <a:pt x="28363" y="31897"/>
                    </a:cubicBezTo>
                    <a:cubicBezTo>
                      <a:pt x="28847" y="31897"/>
                      <a:pt x="29330" y="31855"/>
                      <a:pt x="29809" y="31768"/>
                    </a:cubicBezTo>
                    <a:cubicBezTo>
                      <a:pt x="31108" y="31524"/>
                      <a:pt x="32327" y="30965"/>
                      <a:pt x="33484" y="30326"/>
                    </a:cubicBezTo>
                    <a:cubicBezTo>
                      <a:pt x="35942" y="28955"/>
                      <a:pt x="38318" y="27066"/>
                      <a:pt x="41222" y="26792"/>
                    </a:cubicBezTo>
                    <a:cubicBezTo>
                      <a:pt x="41420" y="26775"/>
                      <a:pt x="41617" y="26765"/>
                      <a:pt x="41813" y="26765"/>
                    </a:cubicBezTo>
                    <a:cubicBezTo>
                      <a:pt x="42876" y="26765"/>
                      <a:pt x="43903" y="27032"/>
                      <a:pt x="44787" y="27675"/>
                    </a:cubicBezTo>
                    <a:cubicBezTo>
                      <a:pt x="45680" y="28336"/>
                      <a:pt x="46401" y="29310"/>
                      <a:pt x="46564" y="30417"/>
                    </a:cubicBezTo>
                    <a:cubicBezTo>
                      <a:pt x="46655" y="30955"/>
                      <a:pt x="46584" y="31504"/>
                      <a:pt x="46381" y="32011"/>
                    </a:cubicBezTo>
                    <a:cubicBezTo>
                      <a:pt x="46369" y="32034"/>
                      <a:pt x="46383" y="32047"/>
                      <a:pt x="46402" y="32047"/>
                    </a:cubicBezTo>
                    <a:cubicBezTo>
                      <a:pt x="46416" y="32047"/>
                      <a:pt x="46433" y="32039"/>
                      <a:pt x="46442" y="32021"/>
                    </a:cubicBezTo>
                    <a:cubicBezTo>
                      <a:pt x="47274" y="29990"/>
                      <a:pt x="45680" y="27838"/>
                      <a:pt x="43832" y="27066"/>
                    </a:cubicBezTo>
                    <a:cubicBezTo>
                      <a:pt x="43212" y="26801"/>
                      <a:pt x="42543" y="26691"/>
                      <a:pt x="41870" y="26691"/>
                    </a:cubicBezTo>
                    <a:cubicBezTo>
                      <a:pt x="41253" y="26691"/>
                      <a:pt x="40632" y="26783"/>
                      <a:pt x="40044" y="26934"/>
                    </a:cubicBezTo>
                    <a:cubicBezTo>
                      <a:pt x="38654" y="27279"/>
                      <a:pt x="37354" y="27939"/>
                      <a:pt x="36125" y="28660"/>
                    </a:cubicBezTo>
                    <a:cubicBezTo>
                      <a:pt x="33789" y="30051"/>
                      <a:pt x="31423" y="31757"/>
                      <a:pt x="28590" y="31829"/>
                    </a:cubicBezTo>
                    <a:cubicBezTo>
                      <a:pt x="28515" y="31831"/>
                      <a:pt x="28440" y="31832"/>
                      <a:pt x="28365" y="31832"/>
                    </a:cubicBezTo>
                    <a:cubicBezTo>
                      <a:pt x="25948" y="31832"/>
                      <a:pt x="23631" y="30733"/>
                      <a:pt x="21868" y="29128"/>
                    </a:cubicBezTo>
                    <a:cubicBezTo>
                      <a:pt x="19888" y="27320"/>
                      <a:pt x="18679" y="24872"/>
                      <a:pt x="18090" y="22273"/>
                    </a:cubicBezTo>
                    <a:cubicBezTo>
                      <a:pt x="17471" y="19521"/>
                      <a:pt x="17542" y="16658"/>
                      <a:pt x="17907" y="13875"/>
                    </a:cubicBezTo>
                    <a:cubicBezTo>
                      <a:pt x="18273" y="11022"/>
                      <a:pt x="18872" y="8077"/>
                      <a:pt x="18110" y="5233"/>
                    </a:cubicBezTo>
                    <a:cubicBezTo>
                      <a:pt x="17796" y="4086"/>
                      <a:pt x="17278" y="2979"/>
                      <a:pt x="16476" y="2085"/>
                    </a:cubicBezTo>
                    <a:cubicBezTo>
                      <a:pt x="15704" y="1223"/>
                      <a:pt x="14699" y="613"/>
                      <a:pt x="13592" y="289"/>
                    </a:cubicBezTo>
                    <a:cubicBezTo>
                      <a:pt x="12909" y="92"/>
                      <a:pt x="12202" y="1"/>
                      <a:pt x="1149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5" name="Google Shape;145;p8"/>
              <p:cNvSpPr/>
              <p:nvPr/>
            </p:nvSpPr>
            <p:spPr>
              <a:xfrm rot="-3790987">
                <a:off x="2549219" y="722852"/>
                <a:ext cx="3661649" cy="3894065"/>
              </a:xfrm>
              <a:custGeom>
                <a:avLst/>
                <a:gdLst/>
                <a:ahLst/>
                <a:cxnLst/>
                <a:rect l="l" t="t" r="r" b="b"/>
                <a:pathLst>
                  <a:path w="37197" h="39558" extrusionOk="0">
                    <a:moveTo>
                      <a:pt x="8059" y="63"/>
                    </a:moveTo>
                    <a:cubicBezTo>
                      <a:pt x="8465" y="63"/>
                      <a:pt x="8871" y="115"/>
                      <a:pt x="9271" y="227"/>
                    </a:cubicBezTo>
                    <a:cubicBezTo>
                      <a:pt x="9993" y="430"/>
                      <a:pt x="10612" y="867"/>
                      <a:pt x="11221" y="1303"/>
                    </a:cubicBezTo>
                    <a:cubicBezTo>
                      <a:pt x="12003" y="1872"/>
                      <a:pt x="12683" y="2562"/>
                      <a:pt x="13232" y="3375"/>
                    </a:cubicBezTo>
                    <a:cubicBezTo>
                      <a:pt x="13709" y="4086"/>
                      <a:pt x="14075" y="4868"/>
                      <a:pt x="14430" y="5640"/>
                    </a:cubicBezTo>
                    <a:cubicBezTo>
                      <a:pt x="15232" y="7396"/>
                      <a:pt x="16136" y="9112"/>
                      <a:pt x="17334" y="10645"/>
                    </a:cubicBezTo>
                    <a:cubicBezTo>
                      <a:pt x="17934" y="11417"/>
                      <a:pt x="18654" y="12118"/>
                      <a:pt x="19518" y="12585"/>
                    </a:cubicBezTo>
                    <a:cubicBezTo>
                      <a:pt x="20380" y="13052"/>
                      <a:pt x="21355" y="13276"/>
                      <a:pt x="22330" y="13357"/>
                    </a:cubicBezTo>
                    <a:cubicBezTo>
                      <a:pt x="22751" y="13391"/>
                      <a:pt x="23173" y="13403"/>
                      <a:pt x="23596" y="13403"/>
                    </a:cubicBezTo>
                    <a:cubicBezTo>
                      <a:pt x="24525" y="13403"/>
                      <a:pt x="25460" y="13346"/>
                      <a:pt x="26392" y="13346"/>
                    </a:cubicBezTo>
                    <a:cubicBezTo>
                      <a:pt x="27167" y="13346"/>
                      <a:pt x="27940" y="13386"/>
                      <a:pt x="28707" y="13529"/>
                    </a:cubicBezTo>
                    <a:cubicBezTo>
                      <a:pt x="32252" y="14200"/>
                      <a:pt x="35044" y="17063"/>
                      <a:pt x="36273" y="20364"/>
                    </a:cubicBezTo>
                    <a:cubicBezTo>
                      <a:pt x="36923" y="22079"/>
                      <a:pt x="37135" y="23918"/>
                      <a:pt x="36912" y="25746"/>
                    </a:cubicBezTo>
                    <a:cubicBezTo>
                      <a:pt x="36668" y="27644"/>
                      <a:pt x="35988" y="29462"/>
                      <a:pt x="35003" y="31097"/>
                    </a:cubicBezTo>
                    <a:cubicBezTo>
                      <a:pt x="32942" y="34529"/>
                      <a:pt x="29621" y="37068"/>
                      <a:pt x="25864" y="38388"/>
                    </a:cubicBezTo>
                    <a:cubicBezTo>
                      <a:pt x="23789" y="39119"/>
                      <a:pt x="21584" y="39491"/>
                      <a:pt x="19379" y="39491"/>
                    </a:cubicBezTo>
                    <a:cubicBezTo>
                      <a:pt x="17387" y="39491"/>
                      <a:pt x="15394" y="39187"/>
                      <a:pt x="13496" y="38571"/>
                    </a:cubicBezTo>
                    <a:cubicBezTo>
                      <a:pt x="9851" y="37383"/>
                      <a:pt x="6611" y="35027"/>
                      <a:pt x="4275" y="31990"/>
                    </a:cubicBezTo>
                    <a:cubicBezTo>
                      <a:pt x="3118" y="30487"/>
                      <a:pt x="2183" y="28822"/>
                      <a:pt x="1524" y="27055"/>
                    </a:cubicBezTo>
                    <a:cubicBezTo>
                      <a:pt x="721" y="24882"/>
                      <a:pt x="315" y="22577"/>
                      <a:pt x="183" y="20262"/>
                    </a:cubicBezTo>
                    <a:cubicBezTo>
                      <a:pt x="41" y="17967"/>
                      <a:pt x="163" y="15672"/>
                      <a:pt x="376" y="13387"/>
                    </a:cubicBezTo>
                    <a:cubicBezTo>
                      <a:pt x="477" y="12240"/>
                      <a:pt x="610" y="11113"/>
                      <a:pt x="752" y="9975"/>
                    </a:cubicBezTo>
                    <a:cubicBezTo>
                      <a:pt x="884" y="8919"/>
                      <a:pt x="1036" y="7863"/>
                      <a:pt x="1290" y="6827"/>
                    </a:cubicBezTo>
                    <a:cubicBezTo>
                      <a:pt x="1768" y="4857"/>
                      <a:pt x="2610" y="2867"/>
                      <a:pt x="4205" y="1557"/>
                    </a:cubicBezTo>
                    <a:cubicBezTo>
                      <a:pt x="5275" y="676"/>
                      <a:pt x="6662" y="63"/>
                      <a:pt x="8059" y="63"/>
                    </a:cubicBezTo>
                    <a:close/>
                    <a:moveTo>
                      <a:pt x="8072" y="0"/>
                    </a:moveTo>
                    <a:cubicBezTo>
                      <a:pt x="7618" y="0"/>
                      <a:pt x="7163" y="62"/>
                      <a:pt x="6723" y="176"/>
                    </a:cubicBezTo>
                    <a:cubicBezTo>
                      <a:pt x="4925" y="644"/>
                      <a:pt x="3433" y="1892"/>
                      <a:pt x="2499" y="3487"/>
                    </a:cubicBezTo>
                    <a:cubicBezTo>
                      <a:pt x="1432" y="5324"/>
                      <a:pt x="1016" y="7447"/>
                      <a:pt x="741" y="9528"/>
                    </a:cubicBezTo>
                    <a:cubicBezTo>
                      <a:pt x="427" y="11834"/>
                      <a:pt x="183" y="14159"/>
                      <a:pt x="92" y="16485"/>
                    </a:cubicBezTo>
                    <a:cubicBezTo>
                      <a:pt x="1" y="18810"/>
                      <a:pt x="71" y="21156"/>
                      <a:pt x="488" y="23451"/>
                    </a:cubicBezTo>
                    <a:cubicBezTo>
                      <a:pt x="863" y="25543"/>
                      <a:pt x="1524" y="27583"/>
                      <a:pt x="2539" y="29452"/>
                    </a:cubicBezTo>
                    <a:cubicBezTo>
                      <a:pt x="3453" y="31137"/>
                      <a:pt x="4621" y="32681"/>
                      <a:pt x="5981" y="34032"/>
                    </a:cubicBezTo>
                    <a:cubicBezTo>
                      <a:pt x="7342" y="35372"/>
                      <a:pt x="8896" y="36510"/>
                      <a:pt x="10582" y="37403"/>
                    </a:cubicBezTo>
                    <a:cubicBezTo>
                      <a:pt x="12369" y="38347"/>
                      <a:pt x="14298" y="38987"/>
                      <a:pt x="16298" y="39312"/>
                    </a:cubicBezTo>
                    <a:cubicBezTo>
                      <a:pt x="17316" y="39476"/>
                      <a:pt x="18346" y="39557"/>
                      <a:pt x="19377" y="39557"/>
                    </a:cubicBezTo>
                    <a:cubicBezTo>
                      <a:pt x="20453" y="39557"/>
                      <a:pt x="21530" y="39468"/>
                      <a:pt x="22594" y="39292"/>
                    </a:cubicBezTo>
                    <a:cubicBezTo>
                      <a:pt x="24676" y="38947"/>
                      <a:pt x="26707" y="38266"/>
                      <a:pt x="28576" y="37261"/>
                    </a:cubicBezTo>
                    <a:cubicBezTo>
                      <a:pt x="30291" y="36337"/>
                      <a:pt x="31855" y="35118"/>
                      <a:pt x="33165" y="33676"/>
                    </a:cubicBezTo>
                    <a:cubicBezTo>
                      <a:pt x="34455" y="32254"/>
                      <a:pt x="35511" y="30620"/>
                      <a:pt x="36201" y="28822"/>
                    </a:cubicBezTo>
                    <a:cubicBezTo>
                      <a:pt x="36871" y="27076"/>
                      <a:pt x="37196" y="25166"/>
                      <a:pt x="37024" y="23298"/>
                    </a:cubicBezTo>
                    <a:cubicBezTo>
                      <a:pt x="36862" y="21511"/>
                      <a:pt x="36252" y="19764"/>
                      <a:pt x="35308" y="18241"/>
                    </a:cubicBezTo>
                    <a:cubicBezTo>
                      <a:pt x="34384" y="16749"/>
                      <a:pt x="33125" y="15449"/>
                      <a:pt x="31611" y="14555"/>
                    </a:cubicBezTo>
                    <a:cubicBezTo>
                      <a:pt x="30850" y="14118"/>
                      <a:pt x="30038" y="13773"/>
                      <a:pt x="29185" y="13560"/>
                    </a:cubicBezTo>
                    <a:cubicBezTo>
                      <a:pt x="28283" y="13344"/>
                      <a:pt x="27356" y="13284"/>
                      <a:pt x="26434" y="13284"/>
                    </a:cubicBezTo>
                    <a:cubicBezTo>
                      <a:pt x="26359" y="13284"/>
                      <a:pt x="26284" y="13285"/>
                      <a:pt x="26209" y="13286"/>
                    </a:cubicBezTo>
                    <a:cubicBezTo>
                      <a:pt x="25356" y="13290"/>
                      <a:pt x="24474" y="13342"/>
                      <a:pt x="23596" y="13342"/>
                    </a:cubicBezTo>
                    <a:cubicBezTo>
                      <a:pt x="22268" y="13342"/>
                      <a:pt x="20949" y="13222"/>
                      <a:pt x="19751" y="12636"/>
                    </a:cubicBezTo>
                    <a:cubicBezTo>
                      <a:pt x="18817" y="12179"/>
                      <a:pt x="18055" y="11448"/>
                      <a:pt x="17415" y="10645"/>
                    </a:cubicBezTo>
                    <a:cubicBezTo>
                      <a:pt x="16756" y="9813"/>
                      <a:pt x="16187" y="8909"/>
                      <a:pt x="15669" y="7995"/>
                    </a:cubicBezTo>
                    <a:cubicBezTo>
                      <a:pt x="14765" y="6411"/>
                      <a:pt x="14206" y="4634"/>
                      <a:pt x="13150" y="3151"/>
                    </a:cubicBezTo>
                    <a:cubicBezTo>
                      <a:pt x="12633" y="2410"/>
                      <a:pt x="11983" y="1781"/>
                      <a:pt x="11252" y="1242"/>
                    </a:cubicBezTo>
                    <a:cubicBezTo>
                      <a:pt x="10622" y="795"/>
                      <a:pt x="9993" y="349"/>
                      <a:pt x="9241" y="146"/>
                    </a:cubicBezTo>
                    <a:cubicBezTo>
                      <a:pt x="8859" y="47"/>
                      <a:pt x="8466" y="0"/>
                      <a:pt x="807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6" name="Google Shape;146;p8"/>
              <p:cNvSpPr/>
              <p:nvPr/>
            </p:nvSpPr>
            <p:spPr>
              <a:xfrm rot="-565460" flipH="1">
                <a:off x="4004977" y="960008"/>
                <a:ext cx="5920740" cy="4013705"/>
              </a:xfrm>
              <a:custGeom>
                <a:avLst/>
                <a:gdLst/>
                <a:ahLst/>
                <a:cxnLst/>
                <a:rect l="l" t="t" r="r" b="b"/>
                <a:pathLst>
                  <a:path w="47275" h="32048" extrusionOk="0">
                    <a:moveTo>
                      <a:pt x="11491" y="1"/>
                    </a:moveTo>
                    <a:cubicBezTo>
                      <a:pt x="9887" y="1"/>
                      <a:pt x="8266" y="466"/>
                      <a:pt x="6879" y="1233"/>
                    </a:cubicBezTo>
                    <a:cubicBezTo>
                      <a:pt x="4575" y="2523"/>
                      <a:pt x="2797" y="4543"/>
                      <a:pt x="1203" y="6614"/>
                    </a:cubicBezTo>
                    <a:cubicBezTo>
                      <a:pt x="807" y="7133"/>
                      <a:pt x="411" y="7661"/>
                      <a:pt x="15" y="8189"/>
                    </a:cubicBezTo>
                    <a:cubicBezTo>
                      <a:pt x="1" y="8210"/>
                      <a:pt x="27" y="8232"/>
                      <a:pt x="51" y="8232"/>
                    </a:cubicBezTo>
                    <a:cubicBezTo>
                      <a:pt x="60" y="8232"/>
                      <a:pt x="70" y="8228"/>
                      <a:pt x="76" y="8219"/>
                    </a:cubicBezTo>
                    <a:cubicBezTo>
                      <a:pt x="1660" y="6086"/>
                      <a:pt x="3275" y="3924"/>
                      <a:pt x="5397" y="2299"/>
                    </a:cubicBezTo>
                    <a:cubicBezTo>
                      <a:pt x="7152" y="955"/>
                      <a:pt x="9277" y="73"/>
                      <a:pt x="11491" y="73"/>
                    </a:cubicBezTo>
                    <a:cubicBezTo>
                      <a:pt x="11737" y="73"/>
                      <a:pt x="11984" y="83"/>
                      <a:pt x="12231" y="106"/>
                    </a:cubicBezTo>
                    <a:cubicBezTo>
                      <a:pt x="13409" y="217"/>
                      <a:pt x="14556" y="593"/>
                      <a:pt x="15511" y="1293"/>
                    </a:cubicBezTo>
                    <a:cubicBezTo>
                      <a:pt x="16537" y="2045"/>
                      <a:pt x="17268" y="3121"/>
                      <a:pt x="17725" y="4289"/>
                    </a:cubicBezTo>
                    <a:cubicBezTo>
                      <a:pt x="18781" y="6991"/>
                      <a:pt x="18395" y="9915"/>
                      <a:pt x="17999" y="12697"/>
                    </a:cubicBezTo>
                    <a:cubicBezTo>
                      <a:pt x="17613" y="15419"/>
                      <a:pt x="17379" y="18150"/>
                      <a:pt x="17776" y="20892"/>
                    </a:cubicBezTo>
                    <a:cubicBezTo>
                      <a:pt x="18131" y="23421"/>
                      <a:pt x="19015" y="25928"/>
                      <a:pt x="20639" y="27919"/>
                    </a:cubicBezTo>
                    <a:cubicBezTo>
                      <a:pt x="22111" y="29726"/>
                      <a:pt x="24153" y="31138"/>
                      <a:pt x="26437" y="31676"/>
                    </a:cubicBezTo>
                    <a:cubicBezTo>
                      <a:pt x="27071" y="31821"/>
                      <a:pt x="27717" y="31897"/>
                      <a:pt x="28363" y="31897"/>
                    </a:cubicBezTo>
                    <a:cubicBezTo>
                      <a:pt x="28847" y="31897"/>
                      <a:pt x="29330" y="31855"/>
                      <a:pt x="29809" y="31768"/>
                    </a:cubicBezTo>
                    <a:cubicBezTo>
                      <a:pt x="31108" y="31524"/>
                      <a:pt x="32327" y="30965"/>
                      <a:pt x="33484" y="30326"/>
                    </a:cubicBezTo>
                    <a:cubicBezTo>
                      <a:pt x="35942" y="28955"/>
                      <a:pt x="38318" y="27066"/>
                      <a:pt x="41222" y="26792"/>
                    </a:cubicBezTo>
                    <a:cubicBezTo>
                      <a:pt x="41420" y="26775"/>
                      <a:pt x="41617" y="26765"/>
                      <a:pt x="41813" y="26765"/>
                    </a:cubicBezTo>
                    <a:cubicBezTo>
                      <a:pt x="42876" y="26765"/>
                      <a:pt x="43903" y="27032"/>
                      <a:pt x="44787" y="27675"/>
                    </a:cubicBezTo>
                    <a:cubicBezTo>
                      <a:pt x="45680" y="28336"/>
                      <a:pt x="46401" y="29310"/>
                      <a:pt x="46564" y="30417"/>
                    </a:cubicBezTo>
                    <a:cubicBezTo>
                      <a:pt x="46655" y="30955"/>
                      <a:pt x="46584" y="31504"/>
                      <a:pt x="46381" y="32011"/>
                    </a:cubicBezTo>
                    <a:cubicBezTo>
                      <a:pt x="46369" y="32034"/>
                      <a:pt x="46383" y="32047"/>
                      <a:pt x="46402" y="32047"/>
                    </a:cubicBezTo>
                    <a:cubicBezTo>
                      <a:pt x="46416" y="32047"/>
                      <a:pt x="46433" y="32039"/>
                      <a:pt x="46442" y="32021"/>
                    </a:cubicBezTo>
                    <a:cubicBezTo>
                      <a:pt x="47274" y="29990"/>
                      <a:pt x="45680" y="27838"/>
                      <a:pt x="43832" y="27066"/>
                    </a:cubicBezTo>
                    <a:cubicBezTo>
                      <a:pt x="43212" y="26801"/>
                      <a:pt x="42543" y="26691"/>
                      <a:pt x="41870" y="26691"/>
                    </a:cubicBezTo>
                    <a:cubicBezTo>
                      <a:pt x="41253" y="26691"/>
                      <a:pt x="40632" y="26783"/>
                      <a:pt x="40044" y="26934"/>
                    </a:cubicBezTo>
                    <a:cubicBezTo>
                      <a:pt x="38654" y="27279"/>
                      <a:pt x="37354" y="27939"/>
                      <a:pt x="36125" y="28660"/>
                    </a:cubicBezTo>
                    <a:cubicBezTo>
                      <a:pt x="33789" y="30051"/>
                      <a:pt x="31423" y="31757"/>
                      <a:pt x="28590" y="31829"/>
                    </a:cubicBezTo>
                    <a:cubicBezTo>
                      <a:pt x="28515" y="31831"/>
                      <a:pt x="28440" y="31832"/>
                      <a:pt x="28365" y="31832"/>
                    </a:cubicBezTo>
                    <a:cubicBezTo>
                      <a:pt x="25948" y="31832"/>
                      <a:pt x="23631" y="30733"/>
                      <a:pt x="21868" y="29128"/>
                    </a:cubicBezTo>
                    <a:cubicBezTo>
                      <a:pt x="19888" y="27320"/>
                      <a:pt x="18679" y="24872"/>
                      <a:pt x="18090" y="22273"/>
                    </a:cubicBezTo>
                    <a:cubicBezTo>
                      <a:pt x="17471" y="19521"/>
                      <a:pt x="17542" y="16658"/>
                      <a:pt x="17907" y="13875"/>
                    </a:cubicBezTo>
                    <a:cubicBezTo>
                      <a:pt x="18273" y="11022"/>
                      <a:pt x="18872" y="8077"/>
                      <a:pt x="18110" y="5233"/>
                    </a:cubicBezTo>
                    <a:cubicBezTo>
                      <a:pt x="17796" y="4086"/>
                      <a:pt x="17278" y="2979"/>
                      <a:pt x="16476" y="2085"/>
                    </a:cubicBezTo>
                    <a:cubicBezTo>
                      <a:pt x="15704" y="1223"/>
                      <a:pt x="14699" y="613"/>
                      <a:pt x="13592" y="289"/>
                    </a:cubicBezTo>
                    <a:cubicBezTo>
                      <a:pt x="12909" y="92"/>
                      <a:pt x="12202" y="1"/>
                      <a:pt x="1149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7" name="Google Shape;147;p8"/>
              <p:cNvSpPr/>
              <p:nvPr/>
            </p:nvSpPr>
            <p:spPr>
              <a:xfrm rot="-2190436">
                <a:off x="6767466" y="2203417"/>
                <a:ext cx="3389217" cy="2184986"/>
              </a:xfrm>
              <a:custGeom>
                <a:avLst/>
                <a:gdLst/>
                <a:ahLst/>
                <a:cxnLst/>
                <a:rect l="l" t="t" r="r" b="b"/>
                <a:pathLst>
                  <a:path w="68641" h="44252" extrusionOk="0">
                    <a:moveTo>
                      <a:pt x="67677" y="0"/>
                    </a:moveTo>
                    <a:cubicBezTo>
                      <a:pt x="65155" y="0"/>
                      <a:pt x="62741" y="1012"/>
                      <a:pt x="60731" y="2524"/>
                    </a:cubicBezTo>
                    <a:cubicBezTo>
                      <a:pt x="58294" y="4352"/>
                      <a:pt x="56516" y="6829"/>
                      <a:pt x="55074" y="9480"/>
                    </a:cubicBezTo>
                    <a:cubicBezTo>
                      <a:pt x="52160" y="14852"/>
                      <a:pt x="50383" y="21107"/>
                      <a:pt x="45621" y="25240"/>
                    </a:cubicBezTo>
                    <a:cubicBezTo>
                      <a:pt x="44504" y="26215"/>
                      <a:pt x="43245" y="27027"/>
                      <a:pt x="41864" y="27576"/>
                    </a:cubicBezTo>
                    <a:cubicBezTo>
                      <a:pt x="40310" y="28185"/>
                      <a:pt x="38644" y="28459"/>
                      <a:pt x="36979" y="28499"/>
                    </a:cubicBezTo>
                    <a:cubicBezTo>
                      <a:pt x="36764" y="28506"/>
                      <a:pt x="36550" y="28509"/>
                      <a:pt x="36335" y="28509"/>
                    </a:cubicBezTo>
                    <a:cubicBezTo>
                      <a:pt x="33195" y="28509"/>
                      <a:pt x="30095" y="27846"/>
                      <a:pt x="26977" y="27504"/>
                    </a:cubicBezTo>
                    <a:cubicBezTo>
                      <a:pt x="25877" y="27383"/>
                      <a:pt x="24780" y="27316"/>
                      <a:pt x="23686" y="27316"/>
                    </a:cubicBezTo>
                    <a:cubicBezTo>
                      <a:pt x="21954" y="27316"/>
                      <a:pt x="20230" y="27484"/>
                      <a:pt x="18518" y="27870"/>
                    </a:cubicBezTo>
                    <a:cubicBezTo>
                      <a:pt x="15918" y="28459"/>
                      <a:pt x="13420" y="29464"/>
                      <a:pt x="11125" y="30815"/>
                    </a:cubicBezTo>
                    <a:cubicBezTo>
                      <a:pt x="6576" y="33506"/>
                      <a:pt x="2799" y="37578"/>
                      <a:pt x="687" y="42442"/>
                    </a:cubicBezTo>
                    <a:cubicBezTo>
                      <a:pt x="433" y="43020"/>
                      <a:pt x="210" y="43609"/>
                      <a:pt x="7" y="44209"/>
                    </a:cubicBezTo>
                    <a:cubicBezTo>
                      <a:pt x="0" y="44234"/>
                      <a:pt x="21" y="44251"/>
                      <a:pt x="40" y="44251"/>
                    </a:cubicBezTo>
                    <a:cubicBezTo>
                      <a:pt x="52" y="44251"/>
                      <a:pt x="64" y="44245"/>
                      <a:pt x="68" y="44229"/>
                    </a:cubicBezTo>
                    <a:cubicBezTo>
                      <a:pt x="1824" y="39080"/>
                      <a:pt x="5398" y="34673"/>
                      <a:pt x="9897" y="31668"/>
                    </a:cubicBezTo>
                    <a:cubicBezTo>
                      <a:pt x="14007" y="28925"/>
                      <a:pt x="18839" y="27367"/>
                      <a:pt x="23767" y="27367"/>
                    </a:cubicBezTo>
                    <a:cubicBezTo>
                      <a:pt x="24257" y="27367"/>
                      <a:pt x="24749" y="27382"/>
                      <a:pt x="25240" y="27413"/>
                    </a:cubicBezTo>
                    <a:cubicBezTo>
                      <a:pt x="28866" y="27644"/>
                      <a:pt x="32681" y="28556"/>
                      <a:pt x="36366" y="28556"/>
                    </a:cubicBezTo>
                    <a:cubicBezTo>
                      <a:pt x="38998" y="28556"/>
                      <a:pt x="41563" y="28091"/>
                      <a:pt x="43945" y="26581"/>
                    </a:cubicBezTo>
                    <a:cubicBezTo>
                      <a:pt x="49053" y="23351"/>
                      <a:pt x="51308" y="17411"/>
                      <a:pt x="53785" y="12202"/>
                    </a:cubicBezTo>
                    <a:cubicBezTo>
                      <a:pt x="55126" y="9368"/>
                      <a:pt x="56638" y="6535"/>
                      <a:pt x="58852" y="4271"/>
                    </a:cubicBezTo>
                    <a:cubicBezTo>
                      <a:pt x="60893" y="2179"/>
                      <a:pt x="63543" y="493"/>
                      <a:pt x="66488" y="138"/>
                    </a:cubicBezTo>
                    <a:cubicBezTo>
                      <a:pt x="66861" y="89"/>
                      <a:pt x="67236" y="66"/>
                      <a:pt x="67611" y="66"/>
                    </a:cubicBezTo>
                    <a:cubicBezTo>
                      <a:pt x="67941" y="66"/>
                      <a:pt x="68272" y="84"/>
                      <a:pt x="68600" y="118"/>
                    </a:cubicBezTo>
                    <a:cubicBezTo>
                      <a:pt x="68641" y="118"/>
                      <a:pt x="68641" y="57"/>
                      <a:pt x="68600" y="46"/>
                    </a:cubicBezTo>
                    <a:cubicBezTo>
                      <a:pt x="68291" y="15"/>
                      <a:pt x="67983" y="0"/>
                      <a:pt x="676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8" name="Google Shape;148;p8"/>
              <p:cNvSpPr/>
              <p:nvPr/>
            </p:nvSpPr>
            <p:spPr>
              <a:xfrm rot="9272496">
                <a:off x="784504" y="-1103050"/>
                <a:ext cx="4382991" cy="2835046"/>
              </a:xfrm>
              <a:custGeom>
                <a:avLst/>
                <a:gdLst/>
                <a:ahLst/>
                <a:cxnLst/>
                <a:rect l="l" t="t" r="r" b="b"/>
                <a:pathLst>
                  <a:path w="85746" h="55463" extrusionOk="0">
                    <a:moveTo>
                      <a:pt x="48227" y="0"/>
                    </a:moveTo>
                    <a:cubicBezTo>
                      <a:pt x="47882" y="0"/>
                      <a:pt x="47535" y="9"/>
                      <a:pt x="47188" y="28"/>
                    </a:cubicBezTo>
                    <a:cubicBezTo>
                      <a:pt x="42599" y="282"/>
                      <a:pt x="38151" y="2018"/>
                      <a:pt x="34455" y="4719"/>
                    </a:cubicBezTo>
                    <a:cubicBezTo>
                      <a:pt x="30372" y="7705"/>
                      <a:pt x="27509" y="11899"/>
                      <a:pt x="24311" y="15737"/>
                    </a:cubicBezTo>
                    <a:cubicBezTo>
                      <a:pt x="21142" y="19545"/>
                      <a:pt x="17345" y="23231"/>
                      <a:pt x="12338" y="24338"/>
                    </a:cubicBezTo>
                    <a:cubicBezTo>
                      <a:pt x="11445" y="24532"/>
                      <a:pt x="10521" y="24639"/>
                      <a:pt x="9599" y="24639"/>
                    </a:cubicBezTo>
                    <a:cubicBezTo>
                      <a:pt x="8059" y="24639"/>
                      <a:pt x="6524" y="24340"/>
                      <a:pt x="5139" y="23647"/>
                    </a:cubicBezTo>
                    <a:cubicBezTo>
                      <a:pt x="3209" y="22693"/>
                      <a:pt x="1585" y="21027"/>
                      <a:pt x="793" y="19017"/>
                    </a:cubicBezTo>
                    <a:cubicBezTo>
                      <a:pt x="407" y="18052"/>
                      <a:pt x="244" y="17026"/>
                      <a:pt x="305" y="16001"/>
                    </a:cubicBezTo>
                    <a:cubicBezTo>
                      <a:pt x="305" y="15976"/>
                      <a:pt x="287" y="15963"/>
                      <a:pt x="269" y="15963"/>
                    </a:cubicBezTo>
                    <a:cubicBezTo>
                      <a:pt x="252" y="15963"/>
                      <a:pt x="234" y="15976"/>
                      <a:pt x="234" y="16001"/>
                    </a:cubicBezTo>
                    <a:cubicBezTo>
                      <a:pt x="1" y="20032"/>
                      <a:pt x="3291" y="23516"/>
                      <a:pt x="7078" y="24419"/>
                    </a:cubicBezTo>
                    <a:cubicBezTo>
                      <a:pt x="7930" y="24622"/>
                      <a:pt x="8785" y="24716"/>
                      <a:pt x="9633" y="24716"/>
                    </a:cubicBezTo>
                    <a:cubicBezTo>
                      <a:pt x="13412" y="24716"/>
                      <a:pt x="17069" y="22848"/>
                      <a:pt x="19913" y="20418"/>
                    </a:cubicBezTo>
                    <a:cubicBezTo>
                      <a:pt x="23762" y="17128"/>
                      <a:pt x="26514" y="12813"/>
                      <a:pt x="29875" y="9056"/>
                    </a:cubicBezTo>
                    <a:cubicBezTo>
                      <a:pt x="33125" y="5410"/>
                      <a:pt x="37095" y="2546"/>
                      <a:pt x="41786" y="1084"/>
                    </a:cubicBezTo>
                    <a:cubicBezTo>
                      <a:pt x="43888" y="429"/>
                      <a:pt x="46088" y="78"/>
                      <a:pt x="48282" y="78"/>
                    </a:cubicBezTo>
                    <a:cubicBezTo>
                      <a:pt x="50613" y="78"/>
                      <a:pt x="52937" y="475"/>
                      <a:pt x="55129" y="1327"/>
                    </a:cubicBezTo>
                    <a:cubicBezTo>
                      <a:pt x="59049" y="2851"/>
                      <a:pt x="62492" y="5704"/>
                      <a:pt x="64523" y="9401"/>
                    </a:cubicBezTo>
                    <a:cubicBezTo>
                      <a:pt x="65670" y="11513"/>
                      <a:pt x="66259" y="13818"/>
                      <a:pt x="66421" y="16204"/>
                    </a:cubicBezTo>
                    <a:cubicBezTo>
                      <a:pt x="66614" y="18926"/>
                      <a:pt x="66330" y="21657"/>
                      <a:pt x="66218" y="24378"/>
                    </a:cubicBezTo>
                    <a:cubicBezTo>
                      <a:pt x="66046" y="28420"/>
                      <a:pt x="66391" y="32807"/>
                      <a:pt x="68930" y="36148"/>
                    </a:cubicBezTo>
                    <a:cubicBezTo>
                      <a:pt x="70067" y="37640"/>
                      <a:pt x="71600" y="38727"/>
                      <a:pt x="73428" y="39215"/>
                    </a:cubicBezTo>
                    <a:cubicBezTo>
                      <a:pt x="74657" y="39549"/>
                      <a:pt x="75936" y="39651"/>
                      <a:pt x="77196" y="39895"/>
                    </a:cubicBezTo>
                    <a:cubicBezTo>
                      <a:pt x="78343" y="40118"/>
                      <a:pt x="79439" y="40494"/>
                      <a:pt x="80434" y="41113"/>
                    </a:cubicBezTo>
                    <a:cubicBezTo>
                      <a:pt x="82303" y="42261"/>
                      <a:pt x="83745" y="44099"/>
                      <a:pt x="84395" y="46190"/>
                    </a:cubicBezTo>
                    <a:cubicBezTo>
                      <a:pt x="85055" y="48354"/>
                      <a:pt x="84811" y="50750"/>
                      <a:pt x="83826" y="52771"/>
                    </a:cubicBezTo>
                    <a:cubicBezTo>
                      <a:pt x="83339" y="53766"/>
                      <a:pt x="82679" y="54659"/>
                      <a:pt x="81867" y="55411"/>
                    </a:cubicBezTo>
                    <a:cubicBezTo>
                      <a:pt x="81844" y="55434"/>
                      <a:pt x="81866" y="55462"/>
                      <a:pt x="81892" y="55462"/>
                    </a:cubicBezTo>
                    <a:cubicBezTo>
                      <a:pt x="81901" y="55462"/>
                      <a:pt x="81909" y="55459"/>
                      <a:pt x="81917" y="55451"/>
                    </a:cubicBezTo>
                    <a:cubicBezTo>
                      <a:pt x="84974" y="52598"/>
                      <a:pt x="85746" y="47826"/>
                      <a:pt x="83582" y="44220"/>
                    </a:cubicBezTo>
                    <a:cubicBezTo>
                      <a:pt x="82567" y="42514"/>
                      <a:pt x="80993" y="41133"/>
                      <a:pt x="79155" y="40382"/>
                    </a:cubicBezTo>
                    <a:cubicBezTo>
                      <a:pt x="76840" y="39448"/>
                      <a:pt x="74220" y="39702"/>
                      <a:pt x="71956" y="38605"/>
                    </a:cubicBezTo>
                    <a:cubicBezTo>
                      <a:pt x="68229" y="36787"/>
                      <a:pt x="66685" y="32380"/>
                      <a:pt x="66330" y="28512"/>
                    </a:cubicBezTo>
                    <a:cubicBezTo>
                      <a:pt x="65843" y="23313"/>
                      <a:pt x="67305" y="18032"/>
                      <a:pt x="65974" y="12894"/>
                    </a:cubicBezTo>
                    <a:cubicBezTo>
                      <a:pt x="64979" y="9004"/>
                      <a:pt x="62400" y="5653"/>
                      <a:pt x="59120" y="3379"/>
                    </a:cubicBezTo>
                    <a:cubicBezTo>
                      <a:pt x="55922" y="1150"/>
                      <a:pt x="52115" y="0"/>
                      <a:pt x="4822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sp>
        <p:nvSpPr>
          <p:cNvPr id="149" name="Google Shape;149;p8"/>
          <p:cNvSpPr txBox="1">
            <a:spLocks noGrp="1"/>
          </p:cNvSpPr>
          <p:nvPr>
            <p:ph type="subTitle" idx="1"/>
          </p:nvPr>
        </p:nvSpPr>
        <p:spPr>
          <a:xfrm>
            <a:off x="971200" y="842533"/>
            <a:ext cx="5549600" cy="44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8"/>
          <p:cNvSpPr txBox="1">
            <a:spLocks noGrp="1"/>
          </p:cNvSpPr>
          <p:nvPr>
            <p:ph type="subTitle" idx="2"/>
          </p:nvPr>
        </p:nvSpPr>
        <p:spPr>
          <a:xfrm rot="5400000">
            <a:off x="9497000" y="4402933"/>
            <a:ext cx="3027600" cy="44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cxnSp>
        <p:nvCxnSpPr>
          <p:cNvPr id="151" name="Google Shape;151;p8"/>
          <p:cNvCxnSpPr/>
          <p:nvPr/>
        </p:nvCxnSpPr>
        <p:spPr>
          <a:xfrm rot="10800000">
            <a:off x="-14400" y="1063723"/>
            <a:ext cx="9856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2" name="Google Shape;152;p8"/>
          <p:cNvCxnSpPr/>
          <p:nvPr/>
        </p:nvCxnSpPr>
        <p:spPr>
          <a:xfrm>
            <a:off x="955733" y="6473567"/>
            <a:ext cx="10261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08140935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9"/>
          <p:cNvSpPr txBox="1">
            <a:spLocks noGrp="1"/>
          </p:cNvSpPr>
          <p:nvPr>
            <p:ph type="title"/>
          </p:nvPr>
        </p:nvSpPr>
        <p:spPr>
          <a:xfrm>
            <a:off x="5302500" y="1540184"/>
            <a:ext cx="5344800" cy="108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155" name="Google Shape;155;p9"/>
          <p:cNvSpPr txBox="1">
            <a:spLocks noGrp="1"/>
          </p:cNvSpPr>
          <p:nvPr>
            <p:ph type="subTitle" idx="1"/>
          </p:nvPr>
        </p:nvSpPr>
        <p:spPr>
          <a:xfrm>
            <a:off x="5302500" y="2746217"/>
            <a:ext cx="5344800" cy="25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grpSp>
        <p:nvGrpSpPr>
          <p:cNvPr id="156" name="Google Shape;156;p9"/>
          <p:cNvGrpSpPr/>
          <p:nvPr/>
        </p:nvGrpSpPr>
        <p:grpSpPr>
          <a:xfrm rot="10800000" flipH="1">
            <a:off x="-2850815" y="-392409"/>
            <a:ext cx="16816309" cy="9785073"/>
            <a:chOff x="-2138111" y="-1907432"/>
            <a:chExt cx="12612232" cy="7338805"/>
          </a:xfrm>
        </p:grpSpPr>
        <p:sp>
          <p:nvSpPr>
            <p:cNvPr id="157" name="Google Shape;157;p9"/>
            <p:cNvSpPr/>
            <p:nvPr/>
          </p:nvSpPr>
          <p:spPr>
            <a:xfrm rot="-10210910">
              <a:off x="5334753" y="-288655"/>
              <a:ext cx="3261178" cy="1154360"/>
            </a:xfrm>
            <a:custGeom>
              <a:avLst/>
              <a:gdLst/>
              <a:ahLst/>
              <a:cxnLst/>
              <a:rect l="l" t="t" r="r" b="b"/>
              <a:pathLst>
                <a:path w="71732" h="25391" extrusionOk="0">
                  <a:moveTo>
                    <a:pt x="56488" y="1"/>
                  </a:moveTo>
                  <a:cubicBezTo>
                    <a:pt x="55279" y="1"/>
                    <a:pt x="54071" y="138"/>
                    <a:pt x="52895" y="412"/>
                  </a:cubicBezTo>
                  <a:cubicBezTo>
                    <a:pt x="49787" y="1143"/>
                    <a:pt x="47158" y="2890"/>
                    <a:pt x="44873" y="5073"/>
                  </a:cubicBezTo>
                  <a:cubicBezTo>
                    <a:pt x="40293" y="9420"/>
                    <a:pt x="36272" y="15847"/>
                    <a:pt x="29367" y="16416"/>
                  </a:cubicBezTo>
                  <a:cubicBezTo>
                    <a:pt x="29019" y="16444"/>
                    <a:pt x="28673" y="16457"/>
                    <a:pt x="28327" y="16457"/>
                  </a:cubicBezTo>
                  <a:cubicBezTo>
                    <a:pt x="25059" y="16457"/>
                    <a:pt x="21885" y="15265"/>
                    <a:pt x="18836" y="14182"/>
                  </a:cubicBezTo>
                  <a:cubicBezTo>
                    <a:pt x="15978" y="13173"/>
                    <a:pt x="13052" y="12242"/>
                    <a:pt x="9988" y="12242"/>
                  </a:cubicBezTo>
                  <a:cubicBezTo>
                    <a:pt x="9939" y="12242"/>
                    <a:pt x="9889" y="12242"/>
                    <a:pt x="9839" y="12243"/>
                  </a:cubicBezTo>
                  <a:cubicBezTo>
                    <a:pt x="7037" y="12283"/>
                    <a:pt x="4275" y="13238"/>
                    <a:pt x="2478" y="15472"/>
                  </a:cubicBezTo>
                  <a:cubicBezTo>
                    <a:pt x="741" y="17645"/>
                    <a:pt x="152" y="20498"/>
                    <a:pt x="50" y="23219"/>
                  </a:cubicBezTo>
                  <a:cubicBezTo>
                    <a:pt x="30" y="23930"/>
                    <a:pt x="41" y="24641"/>
                    <a:pt x="71" y="25352"/>
                  </a:cubicBezTo>
                  <a:cubicBezTo>
                    <a:pt x="76" y="25377"/>
                    <a:pt x="94" y="25390"/>
                    <a:pt x="110" y="25390"/>
                  </a:cubicBezTo>
                  <a:cubicBezTo>
                    <a:pt x="127" y="25390"/>
                    <a:pt x="142" y="25377"/>
                    <a:pt x="142" y="25352"/>
                  </a:cubicBezTo>
                  <a:cubicBezTo>
                    <a:pt x="0" y="22529"/>
                    <a:pt x="244" y="19523"/>
                    <a:pt x="1584" y="16975"/>
                  </a:cubicBezTo>
                  <a:cubicBezTo>
                    <a:pt x="2264" y="15685"/>
                    <a:pt x="3229" y="14568"/>
                    <a:pt x="4458" y="13775"/>
                  </a:cubicBezTo>
                  <a:cubicBezTo>
                    <a:pt x="5676" y="12994"/>
                    <a:pt x="7068" y="12557"/>
                    <a:pt x="8489" y="12394"/>
                  </a:cubicBezTo>
                  <a:cubicBezTo>
                    <a:pt x="9022" y="12333"/>
                    <a:pt x="9548" y="12305"/>
                    <a:pt x="10070" y="12305"/>
                  </a:cubicBezTo>
                  <a:cubicBezTo>
                    <a:pt x="16002" y="12305"/>
                    <a:pt x="21274" y="15981"/>
                    <a:pt x="27163" y="16467"/>
                  </a:cubicBezTo>
                  <a:cubicBezTo>
                    <a:pt x="27555" y="16501"/>
                    <a:pt x="27948" y="16519"/>
                    <a:pt x="28340" y="16519"/>
                  </a:cubicBezTo>
                  <a:cubicBezTo>
                    <a:pt x="29566" y="16519"/>
                    <a:pt x="30787" y="16346"/>
                    <a:pt x="31956" y="15969"/>
                  </a:cubicBezTo>
                  <a:cubicBezTo>
                    <a:pt x="33368" y="15512"/>
                    <a:pt x="34677" y="14801"/>
                    <a:pt x="35886" y="13949"/>
                  </a:cubicBezTo>
                  <a:cubicBezTo>
                    <a:pt x="38414" y="12151"/>
                    <a:pt x="40456" y="9815"/>
                    <a:pt x="42548" y="7551"/>
                  </a:cubicBezTo>
                  <a:cubicBezTo>
                    <a:pt x="44710" y="5216"/>
                    <a:pt x="47025" y="2890"/>
                    <a:pt x="49950" y="1509"/>
                  </a:cubicBezTo>
                  <a:cubicBezTo>
                    <a:pt x="51984" y="549"/>
                    <a:pt x="54235" y="70"/>
                    <a:pt x="56482" y="70"/>
                  </a:cubicBezTo>
                  <a:cubicBezTo>
                    <a:pt x="57421" y="70"/>
                    <a:pt x="58360" y="153"/>
                    <a:pt x="59282" y="321"/>
                  </a:cubicBezTo>
                  <a:cubicBezTo>
                    <a:pt x="65182" y="1387"/>
                    <a:pt x="69945" y="6038"/>
                    <a:pt x="71315" y="11857"/>
                  </a:cubicBezTo>
                  <a:cubicBezTo>
                    <a:pt x="71488" y="12567"/>
                    <a:pt x="71599" y="13288"/>
                    <a:pt x="71660" y="14009"/>
                  </a:cubicBezTo>
                  <a:cubicBezTo>
                    <a:pt x="71666" y="14035"/>
                    <a:pt x="71684" y="14047"/>
                    <a:pt x="71700" y="14047"/>
                  </a:cubicBezTo>
                  <a:cubicBezTo>
                    <a:pt x="71717" y="14047"/>
                    <a:pt x="71732" y="14035"/>
                    <a:pt x="71732" y="14009"/>
                  </a:cubicBezTo>
                  <a:cubicBezTo>
                    <a:pt x="71244" y="8292"/>
                    <a:pt x="67386" y="3042"/>
                    <a:pt x="62004" y="1001"/>
                  </a:cubicBezTo>
                  <a:cubicBezTo>
                    <a:pt x="60248" y="333"/>
                    <a:pt x="58368" y="1"/>
                    <a:pt x="56488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8" name="Google Shape;158;p9"/>
            <p:cNvSpPr/>
            <p:nvPr/>
          </p:nvSpPr>
          <p:spPr>
            <a:xfrm rot="-10210910">
              <a:off x="5416403" y="-315880"/>
              <a:ext cx="3261178" cy="1154360"/>
            </a:xfrm>
            <a:custGeom>
              <a:avLst/>
              <a:gdLst/>
              <a:ahLst/>
              <a:cxnLst/>
              <a:rect l="l" t="t" r="r" b="b"/>
              <a:pathLst>
                <a:path w="71732" h="25391" extrusionOk="0">
                  <a:moveTo>
                    <a:pt x="56488" y="1"/>
                  </a:moveTo>
                  <a:cubicBezTo>
                    <a:pt x="55279" y="1"/>
                    <a:pt x="54071" y="138"/>
                    <a:pt x="52895" y="412"/>
                  </a:cubicBezTo>
                  <a:cubicBezTo>
                    <a:pt x="49787" y="1143"/>
                    <a:pt x="47158" y="2890"/>
                    <a:pt x="44873" y="5073"/>
                  </a:cubicBezTo>
                  <a:cubicBezTo>
                    <a:pt x="40293" y="9420"/>
                    <a:pt x="36272" y="15847"/>
                    <a:pt x="29367" y="16416"/>
                  </a:cubicBezTo>
                  <a:cubicBezTo>
                    <a:pt x="29019" y="16444"/>
                    <a:pt x="28673" y="16457"/>
                    <a:pt x="28327" y="16457"/>
                  </a:cubicBezTo>
                  <a:cubicBezTo>
                    <a:pt x="25059" y="16457"/>
                    <a:pt x="21885" y="15265"/>
                    <a:pt x="18836" y="14182"/>
                  </a:cubicBezTo>
                  <a:cubicBezTo>
                    <a:pt x="15978" y="13173"/>
                    <a:pt x="13052" y="12242"/>
                    <a:pt x="9988" y="12242"/>
                  </a:cubicBezTo>
                  <a:cubicBezTo>
                    <a:pt x="9939" y="12242"/>
                    <a:pt x="9889" y="12242"/>
                    <a:pt x="9839" y="12243"/>
                  </a:cubicBezTo>
                  <a:cubicBezTo>
                    <a:pt x="7037" y="12283"/>
                    <a:pt x="4275" y="13238"/>
                    <a:pt x="2478" y="15472"/>
                  </a:cubicBezTo>
                  <a:cubicBezTo>
                    <a:pt x="741" y="17645"/>
                    <a:pt x="152" y="20498"/>
                    <a:pt x="50" y="23219"/>
                  </a:cubicBezTo>
                  <a:cubicBezTo>
                    <a:pt x="30" y="23930"/>
                    <a:pt x="41" y="24641"/>
                    <a:pt x="71" y="25352"/>
                  </a:cubicBezTo>
                  <a:cubicBezTo>
                    <a:pt x="76" y="25377"/>
                    <a:pt x="94" y="25390"/>
                    <a:pt x="110" y="25390"/>
                  </a:cubicBezTo>
                  <a:cubicBezTo>
                    <a:pt x="127" y="25390"/>
                    <a:pt x="142" y="25377"/>
                    <a:pt x="142" y="25352"/>
                  </a:cubicBezTo>
                  <a:cubicBezTo>
                    <a:pt x="0" y="22529"/>
                    <a:pt x="244" y="19523"/>
                    <a:pt x="1584" y="16975"/>
                  </a:cubicBezTo>
                  <a:cubicBezTo>
                    <a:pt x="2264" y="15685"/>
                    <a:pt x="3229" y="14568"/>
                    <a:pt x="4458" y="13775"/>
                  </a:cubicBezTo>
                  <a:cubicBezTo>
                    <a:pt x="5676" y="12994"/>
                    <a:pt x="7068" y="12557"/>
                    <a:pt x="8489" y="12394"/>
                  </a:cubicBezTo>
                  <a:cubicBezTo>
                    <a:pt x="9022" y="12333"/>
                    <a:pt x="9548" y="12305"/>
                    <a:pt x="10070" y="12305"/>
                  </a:cubicBezTo>
                  <a:cubicBezTo>
                    <a:pt x="16002" y="12305"/>
                    <a:pt x="21274" y="15981"/>
                    <a:pt x="27163" y="16467"/>
                  </a:cubicBezTo>
                  <a:cubicBezTo>
                    <a:pt x="27555" y="16501"/>
                    <a:pt x="27948" y="16519"/>
                    <a:pt x="28340" y="16519"/>
                  </a:cubicBezTo>
                  <a:cubicBezTo>
                    <a:pt x="29566" y="16519"/>
                    <a:pt x="30787" y="16346"/>
                    <a:pt x="31956" y="15969"/>
                  </a:cubicBezTo>
                  <a:cubicBezTo>
                    <a:pt x="33368" y="15512"/>
                    <a:pt x="34677" y="14801"/>
                    <a:pt x="35886" y="13949"/>
                  </a:cubicBezTo>
                  <a:cubicBezTo>
                    <a:pt x="38414" y="12151"/>
                    <a:pt x="40456" y="9815"/>
                    <a:pt x="42548" y="7551"/>
                  </a:cubicBezTo>
                  <a:cubicBezTo>
                    <a:pt x="44710" y="5216"/>
                    <a:pt x="47025" y="2890"/>
                    <a:pt x="49950" y="1509"/>
                  </a:cubicBezTo>
                  <a:cubicBezTo>
                    <a:pt x="51984" y="549"/>
                    <a:pt x="54235" y="70"/>
                    <a:pt x="56482" y="70"/>
                  </a:cubicBezTo>
                  <a:cubicBezTo>
                    <a:pt x="57421" y="70"/>
                    <a:pt x="58360" y="153"/>
                    <a:pt x="59282" y="321"/>
                  </a:cubicBezTo>
                  <a:cubicBezTo>
                    <a:pt x="65182" y="1387"/>
                    <a:pt x="69945" y="6038"/>
                    <a:pt x="71315" y="11857"/>
                  </a:cubicBezTo>
                  <a:cubicBezTo>
                    <a:pt x="71488" y="12567"/>
                    <a:pt x="71599" y="13288"/>
                    <a:pt x="71660" y="14009"/>
                  </a:cubicBezTo>
                  <a:cubicBezTo>
                    <a:pt x="71666" y="14035"/>
                    <a:pt x="71684" y="14047"/>
                    <a:pt x="71700" y="14047"/>
                  </a:cubicBezTo>
                  <a:cubicBezTo>
                    <a:pt x="71717" y="14047"/>
                    <a:pt x="71732" y="14035"/>
                    <a:pt x="71732" y="14009"/>
                  </a:cubicBezTo>
                  <a:cubicBezTo>
                    <a:pt x="71244" y="8292"/>
                    <a:pt x="67386" y="3042"/>
                    <a:pt x="62004" y="1001"/>
                  </a:cubicBezTo>
                  <a:cubicBezTo>
                    <a:pt x="60248" y="333"/>
                    <a:pt x="58368" y="1"/>
                    <a:pt x="564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159" name="Google Shape;159;p9"/>
            <p:cNvGrpSpPr/>
            <p:nvPr/>
          </p:nvGrpSpPr>
          <p:grpSpPr>
            <a:xfrm>
              <a:off x="-2138111" y="-1907432"/>
              <a:ext cx="12612232" cy="7338805"/>
              <a:chOff x="-2138111" y="-1907432"/>
              <a:chExt cx="12612232" cy="7338805"/>
            </a:xfrm>
          </p:grpSpPr>
          <p:sp>
            <p:nvSpPr>
              <p:cNvPr id="160" name="Google Shape;160;p9"/>
              <p:cNvSpPr/>
              <p:nvPr/>
            </p:nvSpPr>
            <p:spPr>
              <a:xfrm rot="9272496">
                <a:off x="866154" y="-1103050"/>
                <a:ext cx="4382991" cy="2835046"/>
              </a:xfrm>
              <a:custGeom>
                <a:avLst/>
                <a:gdLst/>
                <a:ahLst/>
                <a:cxnLst/>
                <a:rect l="l" t="t" r="r" b="b"/>
                <a:pathLst>
                  <a:path w="85746" h="55463" extrusionOk="0">
                    <a:moveTo>
                      <a:pt x="48227" y="0"/>
                    </a:moveTo>
                    <a:cubicBezTo>
                      <a:pt x="47882" y="0"/>
                      <a:pt x="47535" y="9"/>
                      <a:pt x="47188" y="28"/>
                    </a:cubicBezTo>
                    <a:cubicBezTo>
                      <a:pt x="42599" y="282"/>
                      <a:pt x="38151" y="2018"/>
                      <a:pt x="34455" y="4719"/>
                    </a:cubicBezTo>
                    <a:cubicBezTo>
                      <a:pt x="30372" y="7705"/>
                      <a:pt x="27509" y="11899"/>
                      <a:pt x="24311" y="15737"/>
                    </a:cubicBezTo>
                    <a:cubicBezTo>
                      <a:pt x="21142" y="19545"/>
                      <a:pt x="17345" y="23231"/>
                      <a:pt x="12338" y="24338"/>
                    </a:cubicBezTo>
                    <a:cubicBezTo>
                      <a:pt x="11445" y="24532"/>
                      <a:pt x="10521" y="24639"/>
                      <a:pt x="9599" y="24639"/>
                    </a:cubicBezTo>
                    <a:cubicBezTo>
                      <a:pt x="8059" y="24639"/>
                      <a:pt x="6524" y="24340"/>
                      <a:pt x="5139" y="23647"/>
                    </a:cubicBezTo>
                    <a:cubicBezTo>
                      <a:pt x="3209" y="22693"/>
                      <a:pt x="1585" y="21027"/>
                      <a:pt x="793" y="19017"/>
                    </a:cubicBezTo>
                    <a:cubicBezTo>
                      <a:pt x="407" y="18052"/>
                      <a:pt x="244" y="17026"/>
                      <a:pt x="305" y="16001"/>
                    </a:cubicBezTo>
                    <a:cubicBezTo>
                      <a:pt x="305" y="15976"/>
                      <a:pt x="287" y="15963"/>
                      <a:pt x="269" y="15963"/>
                    </a:cubicBezTo>
                    <a:cubicBezTo>
                      <a:pt x="252" y="15963"/>
                      <a:pt x="234" y="15976"/>
                      <a:pt x="234" y="16001"/>
                    </a:cubicBezTo>
                    <a:cubicBezTo>
                      <a:pt x="1" y="20032"/>
                      <a:pt x="3291" y="23516"/>
                      <a:pt x="7078" y="24419"/>
                    </a:cubicBezTo>
                    <a:cubicBezTo>
                      <a:pt x="7930" y="24622"/>
                      <a:pt x="8785" y="24716"/>
                      <a:pt x="9633" y="24716"/>
                    </a:cubicBezTo>
                    <a:cubicBezTo>
                      <a:pt x="13412" y="24716"/>
                      <a:pt x="17069" y="22848"/>
                      <a:pt x="19913" y="20418"/>
                    </a:cubicBezTo>
                    <a:cubicBezTo>
                      <a:pt x="23762" y="17128"/>
                      <a:pt x="26514" y="12813"/>
                      <a:pt x="29875" y="9056"/>
                    </a:cubicBezTo>
                    <a:cubicBezTo>
                      <a:pt x="33125" y="5410"/>
                      <a:pt x="37095" y="2546"/>
                      <a:pt x="41786" y="1084"/>
                    </a:cubicBezTo>
                    <a:cubicBezTo>
                      <a:pt x="43888" y="429"/>
                      <a:pt x="46088" y="78"/>
                      <a:pt x="48282" y="78"/>
                    </a:cubicBezTo>
                    <a:cubicBezTo>
                      <a:pt x="50613" y="78"/>
                      <a:pt x="52937" y="475"/>
                      <a:pt x="55129" y="1327"/>
                    </a:cubicBezTo>
                    <a:cubicBezTo>
                      <a:pt x="59049" y="2851"/>
                      <a:pt x="62492" y="5704"/>
                      <a:pt x="64523" y="9401"/>
                    </a:cubicBezTo>
                    <a:cubicBezTo>
                      <a:pt x="65670" y="11513"/>
                      <a:pt x="66259" y="13818"/>
                      <a:pt x="66421" y="16204"/>
                    </a:cubicBezTo>
                    <a:cubicBezTo>
                      <a:pt x="66614" y="18926"/>
                      <a:pt x="66330" y="21657"/>
                      <a:pt x="66218" y="24378"/>
                    </a:cubicBezTo>
                    <a:cubicBezTo>
                      <a:pt x="66046" y="28420"/>
                      <a:pt x="66391" y="32807"/>
                      <a:pt x="68930" y="36148"/>
                    </a:cubicBezTo>
                    <a:cubicBezTo>
                      <a:pt x="70067" y="37640"/>
                      <a:pt x="71600" y="38727"/>
                      <a:pt x="73428" y="39215"/>
                    </a:cubicBezTo>
                    <a:cubicBezTo>
                      <a:pt x="74657" y="39549"/>
                      <a:pt x="75936" y="39651"/>
                      <a:pt x="77196" y="39895"/>
                    </a:cubicBezTo>
                    <a:cubicBezTo>
                      <a:pt x="78343" y="40118"/>
                      <a:pt x="79439" y="40494"/>
                      <a:pt x="80434" y="41113"/>
                    </a:cubicBezTo>
                    <a:cubicBezTo>
                      <a:pt x="82303" y="42261"/>
                      <a:pt x="83745" y="44099"/>
                      <a:pt x="84395" y="46190"/>
                    </a:cubicBezTo>
                    <a:cubicBezTo>
                      <a:pt x="85055" y="48354"/>
                      <a:pt x="84811" y="50750"/>
                      <a:pt x="83826" y="52771"/>
                    </a:cubicBezTo>
                    <a:cubicBezTo>
                      <a:pt x="83339" y="53766"/>
                      <a:pt x="82679" y="54659"/>
                      <a:pt x="81867" y="55411"/>
                    </a:cubicBezTo>
                    <a:cubicBezTo>
                      <a:pt x="81844" y="55434"/>
                      <a:pt x="81866" y="55462"/>
                      <a:pt x="81892" y="55462"/>
                    </a:cubicBezTo>
                    <a:cubicBezTo>
                      <a:pt x="81901" y="55462"/>
                      <a:pt x="81909" y="55459"/>
                      <a:pt x="81917" y="55451"/>
                    </a:cubicBezTo>
                    <a:cubicBezTo>
                      <a:pt x="84974" y="52598"/>
                      <a:pt x="85746" y="47826"/>
                      <a:pt x="83582" y="44220"/>
                    </a:cubicBezTo>
                    <a:cubicBezTo>
                      <a:pt x="82567" y="42514"/>
                      <a:pt x="80993" y="41133"/>
                      <a:pt x="79155" y="40382"/>
                    </a:cubicBezTo>
                    <a:cubicBezTo>
                      <a:pt x="76840" y="39448"/>
                      <a:pt x="74220" y="39702"/>
                      <a:pt x="71956" y="38605"/>
                    </a:cubicBezTo>
                    <a:cubicBezTo>
                      <a:pt x="68229" y="36787"/>
                      <a:pt x="66685" y="32380"/>
                      <a:pt x="66330" y="28512"/>
                    </a:cubicBezTo>
                    <a:cubicBezTo>
                      <a:pt x="65843" y="23313"/>
                      <a:pt x="67305" y="18032"/>
                      <a:pt x="65974" y="12894"/>
                    </a:cubicBezTo>
                    <a:cubicBezTo>
                      <a:pt x="64979" y="9004"/>
                      <a:pt x="62400" y="5653"/>
                      <a:pt x="59120" y="3379"/>
                    </a:cubicBezTo>
                    <a:cubicBezTo>
                      <a:pt x="55922" y="1150"/>
                      <a:pt x="52115" y="0"/>
                      <a:pt x="4822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1" name="Google Shape;161;p9"/>
              <p:cNvSpPr/>
              <p:nvPr/>
            </p:nvSpPr>
            <p:spPr>
              <a:xfrm rot="-2190436">
                <a:off x="6767466" y="2309917"/>
                <a:ext cx="3389217" cy="2184986"/>
              </a:xfrm>
              <a:custGeom>
                <a:avLst/>
                <a:gdLst/>
                <a:ahLst/>
                <a:cxnLst/>
                <a:rect l="l" t="t" r="r" b="b"/>
                <a:pathLst>
                  <a:path w="68641" h="44252" extrusionOk="0">
                    <a:moveTo>
                      <a:pt x="67677" y="0"/>
                    </a:moveTo>
                    <a:cubicBezTo>
                      <a:pt x="65155" y="0"/>
                      <a:pt x="62741" y="1012"/>
                      <a:pt x="60731" y="2524"/>
                    </a:cubicBezTo>
                    <a:cubicBezTo>
                      <a:pt x="58294" y="4352"/>
                      <a:pt x="56516" y="6829"/>
                      <a:pt x="55074" y="9480"/>
                    </a:cubicBezTo>
                    <a:cubicBezTo>
                      <a:pt x="52160" y="14852"/>
                      <a:pt x="50383" y="21107"/>
                      <a:pt x="45621" y="25240"/>
                    </a:cubicBezTo>
                    <a:cubicBezTo>
                      <a:pt x="44504" y="26215"/>
                      <a:pt x="43245" y="27027"/>
                      <a:pt x="41864" y="27576"/>
                    </a:cubicBezTo>
                    <a:cubicBezTo>
                      <a:pt x="40310" y="28185"/>
                      <a:pt x="38644" y="28459"/>
                      <a:pt x="36979" y="28499"/>
                    </a:cubicBezTo>
                    <a:cubicBezTo>
                      <a:pt x="36764" y="28506"/>
                      <a:pt x="36550" y="28509"/>
                      <a:pt x="36335" y="28509"/>
                    </a:cubicBezTo>
                    <a:cubicBezTo>
                      <a:pt x="33195" y="28509"/>
                      <a:pt x="30095" y="27846"/>
                      <a:pt x="26977" y="27504"/>
                    </a:cubicBezTo>
                    <a:cubicBezTo>
                      <a:pt x="25877" y="27383"/>
                      <a:pt x="24780" y="27316"/>
                      <a:pt x="23686" y="27316"/>
                    </a:cubicBezTo>
                    <a:cubicBezTo>
                      <a:pt x="21954" y="27316"/>
                      <a:pt x="20230" y="27484"/>
                      <a:pt x="18518" y="27870"/>
                    </a:cubicBezTo>
                    <a:cubicBezTo>
                      <a:pt x="15918" y="28459"/>
                      <a:pt x="13420" y="29464"/>
                      <a:pt x="11125" y="30815"/>
                    </a:cubicBezTo>
                    <a:cubicBezTo>
                      <a:pt x="6576" y="33506"/>
                      <a:pt x="2799" y="37578"/>
                      <a:pt x="687" y="42442"/>
                    </a:cubicBezTo>
                    <a:cubicBezTo>
                      <a:pt x="433" y="43020"/>
                      <a:pt x="210" y="43609"/>
                      <a:pt x="7" y="44209"/>
                    </a:cubicBezTo>
                    <a:cubicBezTo>
                      <a:pt x="0" y="44234"/>
                      <a:pt x="21" y="44251"/>
                      <a:pt x="40" y="44251"/>
                    </a:cubicBezTo>
                    <a:cubicBezTo>
                      <a:pt x="52" y="44251"/>
                      <a:pt x="64" y="44245"/>
                      <a:pt x="68" y="44229"/>
                    </a:cubicBezTo>
                    <a:cubicBezTo>
                      <a:pt x="1824" y="39080"/>
                      <a:pt x="5398" y="34673"/>
                      <a:pt x="9897" y="31668"/>
                    </a:cubicBezTo>
                    <a:cubicBezTo>
                      <a:pt x="14007" y="28925"/>
                      <a:pt x="18839" y="27367"/>
                      <a:pt x="23767" y="27367"/>
                    </a:cubicBezTo>
                    <a:cubicBezTo>
                      <a:pt x="24257" y="27367"/>
                      <a:pt x="24749" y="27382"/>
                      <a:pt x="25240" y="27413"/>
                    </a:cubicBezTo>
                    <a:cubicBezTo>
                      <a:pt x="28866" y="27644"/>
                      <a:pt x="32681" y="28556"/>
                      <a:pt x="36366" y="28556"/>
                    </a:cubicBezTo>
                    <a:cubicBezTo>
                      <a:pt x="38998" y="28556"/>
                      <a:pt x="41563" y="28091"/>
                      <a:pt x="43945" y="26581"/>
                    </a:cubicBezTo>
                    <a:cubicBezTo>
                      <a:pt x="49053" y="23351"/>
                      <a:pt x="51308" y="17411"/>
                      <a:pt x="53785" y="12202"/>
                    </a:cubicBezTo>
                    <a:cubicBezTo>
                      <a:pt x="55126" y="9368"/>
                      <a:pt x="56638" y="6535"/>
                      <a:pt x="58852" y="4271"/>
                    </a:cubicBezTo>
                    <a:cubicBezTo>
                      <a:pt x="60893" y="2179"/>
                      <a:pt x="63543" y="493"/>
                      <a:pt x="66488" y="138"/>
                    </a:cubicBezTo>
                    <a:cubicBezTo>
                      <a:pt x="66861" y="89"/>
                      <a:pt x="67236" y="66"/>
                      <a:pt x="67611" y="66"/>
                    </a:cubicBezTo>
                    <a:cubicBezTo>
                      <a:pt x="67941" y="66"/>
                      <a:pt x="68272" y="84"/>
                      <a:pt x="68600" y="118"/>
                    </a:cubicBezTo>
                    <a:cubicBezTo>
                      <a:pt x="68641" y="118"/>
                      <a:pt x="68641" y="57"/>
                      <a:pt x="68600" y="46"/>
                    </a:cubicBezTo>
                    <a:cubicBezTo>
                      <a:pt x="68291" y="15"/>
                      <a:pt x="67983" y="0"/>
                      <a:pt x="676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2" name="Google Shape;162;p9"/>
              <p:cNvSpPr/>
              <p:nvPr/>
            </p:nvSpPr>
            <p:spPr>
              <a:xfrm rot="-3790971">
                <a:off x="2411629" y="580018"/>
                <a:ext cx="3827959" cy="4070931"/>
              </a:xfrm>
              <a:custGeom>
                <a:avLst/>
                <a:gdLst/>
                <a:ahLst/>
                <a:cxnLst/>
                <a:rect l="l" t="t" r="r" b="b"/>
                <a:pathLst>
                  <a:path w="37197" h="39558" extrusionOk="0">
                    <a:moveTo>
                      <a:pt x="8059" y="63"/>
                    </a:moveTo>
                    <a:cubicBezTo>
                      <a:pt x="8465" y="63"/>
                      <a:pt x="8871" y="115"/>
                      <a:pt x="9271" y="227"/>
                    </a:cubicBezTo>
                    <a:cubicBezTo>
                      <a:pt x="9993" y="430"/>
                      <a:pt x="10612" y="867"/>
                      <a:pt x="11221" y="1303"/>
                    </a:cubicBezTo>
                    <a:cubicBezTo>
                      <a:pt x="12003" y="1872"/>
                      <a:pt x="12683" y="2562"/>
                      <a:pt x="13232" y="3375"/>
                    </a:cubicBezTo>
                    <a:cubicBezTo>
                      <a:pt x="13709" y="4086"/>
                      <a:pt x="14075" y="4868"/>
                      <a:pt x="14430" y="5640"/>
                    </a:cubicBezTo>
                    <a:cubicBezTo>
                      <a:pt x="15232" y="7396"/>
                      <a:pt x="16136" y="9112"/>
                      <a:pt x="17334" y="10645"/>
                    </a:cubicBezTo>
                    <a:cubicBezTo>
                      <a:pt x="17934" y="11417"/>
                      <a:pt x="18654" y="12118"/>
                      <a:pt x="19518" y="12585"/>
                    </a:cubicBezTo>
                    <a:cubicBezTo>
                      <a:pt x="20380" y="13052"/>
                      <a:pt x="21355" y="13276"/>
                      <a:pt x="22330" y="13357"/>
                    </a:cubicBezTo>
                    <a:cubicBezTo>
                      <a:pt x="22751" y="13391"/>
                      <a:pt x="23173" y="13403"/>
                      <a:pt x="23596" y="13403"/>
                    </a:cubicBezTo>
                    <a:cubicBezTo>
                      <a:pt x="24525" y="13403"/>
                      <a:pt x="25460" y="13346"/>
                      <a:pt x="26392" y="13346"/>
                    </a:cubicBezTo>
                    <a:cubicBezTo>
                      <a:pt x="27167" y="13346"/>
                      <a:pt x="27940" y="13386"/>
                      <a:pt x="28707" y="13529"/>
                    </a:cubicBezTo>
                    <a:cubicBezTo>
                      <a:pt x="32252" y="14200"/>
                      <a:pt x="35044" y="17063"/>
                      <a:pt x="36273" y="20364"/>
                    </a:cubicBezTo>
                    <a:cubicBezTo>
                      <a:pt x="36923" y="22079"/>
                      <a:pt x="37135" y="23918"/>
                      <a:pt x="36912" y="25746"/>
                    </a:cubicBezTo>
                    <a:cubicBezTo>
                      <a:pt x="36668" y="27644"/>
                      <a:pt x="35988" y="29462"/>
                      <a:pt x="35003" y="31097"/>
                    </a:cubicBezTo>
                    <a:cubicBezTo>
                      <a:pt x="32942" y="34529"/>
                      <a:pt x="29621" y="37068"/>
                      <a:pt x="25864" y="38388"/>
                    </a:cubicBezTo>
                    <a:cubicBezTo>
                      <a:pt x="23789" y="39119"/>
                      <a:pt x="21584" y="39491"/>
                      <a:pt x="19379" y="39491"/>
                    </a:cubicBezTo>
                    <a:cubicBezTo>
                      <a:pt x="17387" y="39491"/>
                      <a:pt x="15394" y="39187"/>
                      <a:pt x="13496" y="38571"/>
                    </a:cubicBezTo>
                    <a:cubicBezTo>
                      <a:pt x="9851" y="37383"/>
                      <a:pt x="6611" y="35027"/>
                      <a:pt x="4275" y="31990"/>
                    </a:cubicBezTo>
                    <a:cubicBezTo>
                      <a:pt x="3118" y="30487"/>
                      <a:pt x="2183" y="28822"/>
                      <a:pt x="1524" y="27055"/>
                    </a:cubicBezTo>
                    <a:cubicBezTo>
                      <a:pt x="721" y="24882"/>
                      <a:pt x="315" y="22577"/>
                      <a:pt x="183" y="20262"/>
                    </a:cubicBezTo>
                    <a:cubicBezTo>
                      <a:pt x="41" y="17967"/>
                      <a:pt x="163" y="15672"/>
                      <a:pt x="376" y="13387"/>
                    </a:cubicBezTo>
                    <a:cubicBezTo>
                      <a:pt x="477" y="12240"/>
                      <a:pt x="610" y="11113"/>
                      <a:pt x="752" y="9975"/>
                    </a:cubicBezTo>
                    <a:cubicBezTo>
                      <a:pt x="884" y="8919"/>
                      <a:pt x="1036" y="7863"/>
                      <a:pt x="1290" y="6827"/>
                    </a:cubicBezTo>
                    <a:cubicBezTo>
                      <a:pt x="1768" y="4857"/>
                      <a:pt x="2610" y="2867"/>
                      <a:pt x="4205" y="1557"/>
                    </a:cubicBezTo>
                    <a:cubicBezTo>
                      <a:pt x="5275" y="676"/>
                      <a:pt x="6662" y="63"/>
                      <a:pt x="8059" y="63"/>
                    </a:cubicBezTo>
                    <a:close/>
                    <a:moveTo>
                      <a:pt x="8072" y="0"/>
                    </a:moveTo>
                    <a:cubicBezTo>
                      <a:pt x="7618" y="0"/>
                      <a:pt x="7163" y="62"/>
                      <a:pt x="6723" y="176"/>
                    </a:cubicBezTo>
                    <a:cubicBezTo>
                      <a:pt x="4925" y="644"/>
                      <a:pt x="3433" y="1892"/>
                      <a:pt x="2499" y="3487"/>
                    </a:cubicBezTo>
                    <a:cubicBezTo>
                      <a:pt x="1432" y="5324"/>
                      <a:pt x="1016" y="7447"/>
                      <a:pt x="741" y="9528"/>
                    </a:cubicBezTo>
                    <a:cubicBezTo>
                      <a:pt x="427" y="11834"/>
                      <a:pt x="183" y="14159"/>
                      <a:pt x="92" y="16485"/>
                    </a:cubicBezTo>
                    <a:cubicBezTo>
                      <a:pt x="1" y="18810"/>
                      <a:pt x="71" y="21156"/>
                      <a:pt x="488" y="23451"/>
                    </a:cubicBezTo>
                    <a:cubicBezTo>
                      <a:pt x="863" y="25543"/>
                      <a:pt x="1524" y="27583"/>
                      <a:pt x="2539" y="29452"/>
                    </a:cubicBezTo>
                    <a:cubicBezTo>
                      <a:pt x="3453" y="31137"/>
                      <a:pt x="4621" y="32681"/>
                      <a:pt x="5981" y="34032"/>
                    </a:cubicBezTo>
                    <a:cubicBezTo>
                      <a:pt x="7342" y="35372"/>
                      <a:pt x="8896" y="36510"/>
                      <a:pt x="10582" y="37403"/>
                    </a:cubicBezTo>
                    <a:cubicBezTo>
                      <a:pt x="12369" y="38347"/>
                      <a:pt x="14298" y="38987"/>
                      <a:pt x="16298" y="39312"/>
                    </a:cubicBezTo>
                    <a:cubicBezTo>
                      <a:pt x="17316" y="39476"/>
                      <a:pt x="18346" y="39557"/>
                      <a:pt x="19377" y="39557"/>
                    </a:cubicBezTo>
                    <a:cubicBezTo>
                      <a:pt x="20453" y="39557"/>
                      <a:pt x="21530" y="39468"/>
                      <a:pt x="22594" y="39292"/>
                    </a:cubicBezTo>
                    <a:cubicBezTo>
                      <a:pt x="24676" y="38947"/>
                      <a:pt x="26707" y="38266"/>
                      <a:pt x="28576" y="37261"/>
                    </a:cubicBezTo>
                    <a:cubicBezTo>
                      <a:pt x="30291" y="36337"/>
                      <a:pt x="31855" y="35118"/>
                      <a:pt x="33165" y="33676"/>
                    </a:cubicBezTo>
                    <a:cubicBezTo>
                      <a:pt x="34455" y="32254"/>
                      <a:pt x="35511" y="30620"/>
                      <a:pt x="36201" y="28822"/>
                    </a:cubicBezTo>
                    <a:cubicBezTo>
                      <a:pt x="36871" y="27076"/>
                      <a:pt x="37196" y="25166"/>
                      <a:pt x="37024" y="23298"/>
                    </a:cubicBezTo>
                    <a:cubicBezTo>
                      <a:pt x="36862" y="21511"/>
                      <a:pt x="36252" y="19764"/>
                      <a:pt x="35308" y="18241"/>
                    </a:cubicBezTo>
                    <a:cubicBezTo>
                      <a:pt x="34384" y="16749"/>
                      <a:pt x="33125" y="15449"/>
                      <a:pt x="31611" y="14555"/>
                    </a:cubicBezTo>
                    <a:cubicBezTo>
                      <a:pt x="30850" y="14118"/>
                      <a:pt x="30038" y="13773"/>
                      <a:pt x="29185" y="13560"/>
                    </a:cubicBezTo>
                    <a:cubicBezTo>
                      <a:pt x="28283" y="13344"/>
                      <a:pt x="27356" y="13284"/>
                      <a:pt x="26434" y="13284"/>
                    </a:cubicBezTo>
                    <a:cubicBezTo>
                      <a:pt x="26359" y="13284"/>
                      <a:pt x="26284" y="13285"/>
                      <a:pt x="26209" y="13286"/>
                    </a:cubicBezTo>
                    <a:cubicBezTo>
                      <a:pt x="25356" y="13290"/>
                      <a:pt x="24474" y="13342"/>
                      <a:pt x="23596" y="13342"/>
                    </a:cubicBezTo>
                    <a:cubicBezTo>
                      <a:pt x="22268" y="13342"/>
                      <a:pt x="20949" y="13222"/>
                      <a:pt x="19751" y="12636"/>
                    </a:cubicBezTo>
                    <a:cubicBezTo>
                      <a:pt x="18817" y="12179"/>
                      <a:pt x="18055" y="11448"/>
                      <a:pt x="17415" y="10645"/>
                    </a:cubicBezTo>
                    <a:cubicBezTo>
                      <a:pt x="16756" y="9813"/>
                      <a:pt x="16187" y="8909"/>
                      <a:pt x="15669" y="7995"/>
                    </a:cubicBezTo>
                    <a:cubicBezTo>
                      <a:pt x="14765" y="6411"/>
                      <a:pt x="14206" y="4634"/>
                      <a:pt x="13150" y="3151"/>
                    </a:cubicBezTo>
                    <a:cubicBezTo>
                      <a:pt x="12633" y="2410"/>
                      <a:pt x="11983" y="1781"/>
                      <a:pt x="11252" y="1242"/>
                    </a:cubicBezTo>
                    <a:cubicBezTo>
                      <a:pt x="10622" y="795"/>
                      <a:pt x="9993" y="349"/>
                      <a:pt x="9241" y="146"/>
                    </a:cubicBezTo>
                    <a:cubicBezTo>
                      <a:pt x="8859" y="47"/>
                      <a:pt x="8466" y="0"/>
                      <a:pt x="807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3" name="Google Shape;163;p9"/>
              <p:cNvSpPr/>
              <p:nvPr/>
            </p:nvSpPr>
            <p:spPr>
              <a:xfrm rot="602346">
                <a:off x="-1813998" y="642690"/>
                <a:ext cx="6301923" cy="4272111"/>
              </a:xfrm>
              <a:custGeom>
                <a:avLst/>
                <a:gdLst/>
                <a:ahLst/>
                <a:cxnLst/>
                <a:rect l="l" t="t" r="r" b="b"/>
                <a:pathLst>
                  <a:path w="47275" h="32048" extrusionOk="0">
                    <a:moveTo>
                      <a:pt x="11491" y="1"/>
                    </a:moveTo>
                    <a:cubicBezTo>
                      <a:pt x="9887" y="1"/>
                      <a:pt x="8266" y="466"/>
                      <a:pt x="6879" y="1233"/>
                    </a:cubicBezTo>
                    <a:cubicBezTo>
                      <a:pt x="4575" y="2523"/>
                      <a:pt x="2797" y="4543"/>
                      <a:pt x="1203" y="6614"/>
                    </a:cubicBezTo>
                    <a:cubicBezTo>
                      <a:pt x="807" y="7133"/>
                      <a:pt x="411" y="7661"/>
                      <a:pt x="15" y="8189"/>
                    </a:cubicBezTo>
                    <a:cubicBezTo>
                      <a:pt x="1" y="8210"/>
                      <a:pt x="27" y="8232"/>
                      <a:pt x="51" y="8232"/>
                    </a:cubicBezTo>
                    <a:cubicBezTo>
                      <a:pt x="60" y="8232"/>
                      <a:pt x="70" y="8228"/>
                      <a:pt x="76" y="8219"/>
                    </a:cubicBezTo>
                    <a:cubicBezTo>
                      <a:pt x="1660" y="6086"/>
                      <a:pt x="3275" y="3924"/>
                      <a:pt x="5397" y="2299"/>
                    </a:cubicBezTo>
                    <a:cubicBezTo>
                      <a:pt x="7152" y="955"/>
                      <a:pt x="9277" y="73"/>
                      <a:pt x="11491" y="73"/>
                    </a:cubicBezTo>
                    <a:cubicBezTo>
                      <a:pt x="11737" y="73"/>
                      <a:pt x="11984" y="83"/>
                      <a:pt x="12231" y="106"/>
                    </a:cubicBezTo>
                    <a:cubicBezTo>
                      <a:pt x="13409" y="217"/>
                      <a:pt x="14556" y="593"/>
                      <a:pt x="15511" y="1293"/>
                    </a:cubicBezTo>
                    <a:cubicBezTo>
                      <a:pt x="16537" y="2045"/>
                      <a:pt x="17268" y="3121"/>
                      <a:pt x="17725" y="4289"/>
                    </a:cubicBezTo>
                    <a:cubicBezTo>
                      <a:pt x="18781" y="6991"/>
                      <a:pt x="18395" y="9915"/>
                      <a:pt x="17999" y="12697"/>
                    </a:cubicBezTo>
                    <a:cubicBezTo>
                      <a:pt x="17613" y="15419"/>
                      <a:pt x="17379" y="18150"/>
                      <a:pt x="17776" y="20892"/>
                    </a:cubicBezTo>
                    <a:cubicBezTo>
                      <a:pt x="18131" y="23421"/>
                      <a:pt x="19015" y="25928"/>
                      <a:pt x="20639" y="27919"/>
                    </a:cubicBezTo>
                    <a:cubicBezTo>
                      <a:pt x="22111" y="29726"/>
                      <a:pt x="24153" y="31138"/>
                      <a:pt x="26437" y="31676"/>
                    </a:cubicBezTo>
                    <a:cubicBezTo>
                      <a:pt x="27071" y="31821"/>
                      <a:pt x="27717" y="31897"/>
                      <a:pt x="28363" y="31897"/>
                    </a:cubicBezTo>
                    <a:cubicBezTo>
                      <a:pt x="28847" y="31897"/>
                      <a:pt x="29330" y="31855"/>
                      <a:pt x="29809" y="31768"/>
                    </a:cubicBezTo>
                    <a:cubicBezTo>
                      <a:pt x="31108" y="31524"/>
                      <a:pt x="32327" y="30965"/>
                      <a:pt x="33484" y="30326"/>
                    </a:cubicBezTo>
                    <a:cubicBezTo>
                      <a:pt x="35942" y="28955"/>
                      <a:pt x="38318" y="27066"/>
                      <a:pt x="41222" y="26792"/>
                    </a:cubicBezTo>
                    <a:cubicBezTo>
                      <a:pt x="41420" y="26775"/>
                      <a:pt x="41617" y="26765"/>
                      <a:pt x="41813" y="26765"/>
                    </a:cubicBezTo>
                    <a:cubicBezTo>
                      <a:pt x="42876" y="26765"/>
                      <a:pt x="43903" y="27032"/>
                      <a:pt x="44787" y="27675"/>
                    </a:cubicBezTo>
                    <a:cubicBezTo>
                      <a:pt x="45680" y="28336"/>
                      <a:pt x="46401" y="29310"/>
                      <a:pt x="46564" y="30417"/>
                    </a:cubicBezTo>
                    <a:cubicBezTo>
                      <a:pt x="46655" y="30955"/>
                      <a:pt x="46584" y="31504"/>
                      <a:pt x="46381" y="32011"/>
                    </a:cubicBezTo>
                    <a:cubicBezTo>
                      <a:pt x="46369" y="32034"/>
                      <a:pt x="46383" y="32047"/>
                      <a:pt x="46402" y="32047"/>
                    </a:cubicBezTo>
                    <a:cubicBezTo>
                      <a:pt x="46416" y="32047"/>
                      <a:pt x="46433" y="32039"/>
                      <a:pt x="46442" y="32021"/>
                    </a:cubicBezTo>
                    <a:cubicBezTo>
                      <a:pt x="47274" y="29990"/>
                      <a:pt x="45680" y="27838"/>
                      <a:pt x="43832" y="27066"/>
                    </a:cubicBezTo>
                    <a:cubicBezTo>
                      <a:pt x="43212" y="26801"/>
                      <a:pt x="42543" y="26691"/>
                      <a:pt x="41870" y="26691"/>
                    </a:cubicBezTo>
                    <a:cubicBezTo>
                      <a:pt x="41253" y="26691"/>
                      <a:pt x="40632" y="26783"/>
                      <a:pt x="40044" y="26934"/>
                    </a:cubicBezTo>
                    <a:cubicBezTo>
                      <a:pt x="38654" y="27279"/>
                      <a:pt x="37354" y="27939"/>
                      <a:pt x="36125" y="28660"/>
                    </a:cubicBezTo>
                    <a:cubicBezTo>
                      <a:pt x="33789" y="30051"/>
                      <a:pt x="31423" y="31757"/>
                      <a:pt x="28590" y="31829"/>
                    </a:cubicBezTo>
                    <a:cubicBezTo>
                      <a:pt x="28515" y="31831"/>
                      <a:pt x="28440" y="31832"/>
                      <a:pt x="28365" y="31832"/>
                    </a:cubicBezTo>
                    <a:cubicBezTo>
                      <a:pt x="25948" y="31832"/>
                      <a:pt x="23631" y="30733"/>
                      <a:pt x="21868" y="29128"/>
                    </a:cubicBezTo>
                    <a:cubicBezTo>
                      <a:pt x="19888" y="27320"/>
                      <a:pt x="18679" y="24872"/>
                      <a:pt x="18090" y="22273"/>
                    </a:cubicBezTo>
                    <a:cubicBezTo>
                      <a:pt x="17471" y="19521"/>
                      <a:pt x="17542" y="16658"/>
                      <a:pt x="17907" y="13875"/>
                    </a:cubicBezTo>
                    <a:cubicBezTo>
                      <a:pt x="18273" y="11022"/>
                      <a:pt x="18872" y="8077"/>
                      <a:pt x="18110" y="5233"/>
                    </a:cubicBezTo>
                    <a:cubicBezTo>
                      <a:pt x="17796" y="4086"/>
                      <a:pt x="17278" y="2979"/>
                      <a:pt x="16476" y="2085"/>
                    </a:cubicBezTo>
                    <a:cubicBezTo>
                      <a:pt x="15704" y="1223"/>
                      <a:pt x="14699" y="613"/>
                      <a:pt x="13592" y="289"/>
                    </a:cubicBezTo>
                    <a:cubicBezTo>
                      <a:pt x="12909" y="92"/>
                      <a:pt x="12202" y="1"/>
                      <a:pt x="1149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4" name="Google Shape;164;p9"/>
              <p:cNvSpPr/>
              <p:nvPr/>
            </p:nvSpPr>
            <p:spPr>
              <a:xfrm rot="-565460" flipH="1">
                <a:off x="3928777" y="960008"/>
                <a:ext cx="5920740" cy="4013705"/>
              </a:xfrm>
              <a:custGeom>
                <a:avLst/>
                <a:gdLst/>
                <a:ahLst/>
                <a:cxnLst/>
                <a:rect l="l" t="t" r="r" b="b"/>
                <a:pathLst>
                  <a:path w="47275" h="32048" extrusionOk="0">
                    <a:moveTo>
                      <a:pt x="11491" y="1"/>
                    </a:moveTo>
                    <a:cubicBezTo>
                      <a:pt x="9887" y="1"/>
                      <a:pt x="8266" y="466"/>
                      <a:pt x="6879" y="1233"/>
                    </a:cubicBezTo>
                    <a:cubicBezTo>
                      <a:pt x="4575" y="2523"/>
                      <a:pt x="2797" y="4543"/>
                      <a:pt x="1203" y="6614"/>
                    </a:cubicBezTo>
                    <a:cubicBezTo>
                      <a:pt x="807" y="7133"/>
                      <a:pt x="411" y="7661"/>
                      <a:pt x="15" y="8189"/>
                    </a:cubicBezTo>
                    <a:cubicBezTo>
                      <a:pt x="1" y="8210"/>
                      <a:pt x="27" y="8232"/>
                      <a:pt x="51" y="8232"/>
                    </a:cubicBezTo>
                    <a:cubicBezTo>
                      <a:pt x="60" y="8232"/>
                      <a:pt x="70" y="8228"/>
                      <a:pt x="76" y="8219"/>
                    </a:cubicBezTo>
                    <a:cubicBezTo>
                      <a:pt x="1660" y="6086"/>
                      <a:pt x="3275" y="3924"/>
                      <a:pt x="5397" y="2299"/>
                    </a:cubicBezTo>
                    <a:cubicBezTo>
                      <a:pt x="7152" y="955"/>
                      <a:pt x="9277" y="73"/>
                      <a:pt x="11491" y="73"/>
                    </a:cubicBezTo>
                    <a:cubicBezTo>
                      <a:pt x="11737" y="73"/>
                      <a:pt x="11984" y="83"/>
                      <a:pt x="12231" y="106"/>
                    </a:cubicBezTo>
                    <a:cubicBezTo>
                      <a:pt x="13409" y="217"/>
                      <a:pt x="14556" y="593"/>
                      <a:pt x="15511" y="1293"/>
                    </a:cubicBezTo>
                    <a:cubicBezTo>
                      <a:pt x="16537" y="2045"/>
                      <a:pt x="17268" y="3121"/>
                      <a:pt x="17725" y="4289"/>
                    </a:cubicBezTo>
                    <a:cubicBezTo>
                      <a:pt x="18781" y="6991"/>
                      <a:pt x="18395" y="9915"/>
                      <a:pt x="17999" y="12697"/>
                    </a:cubicBezTo>
                    <a:cubicBezTo>
                      <a:pt x="17613" y="15419"/>
                      <a:pt x="17379" y="18150"/>
                      <a:pt x="17776" y="20892"/>
                    </a:cubicBezTo>
                    <a:cubicBezTo>
                      <a:pt x="18131" y="23421"/>
                      <a:pt x="19015" y="25928"/>
                      <a:pt x="20639" y="27919"/>
                    </a:cubicBezTo>
                    <a:cubicBezTo>
                      <a:pt x="22111" y="29726"/>
                      <a:pt x="24153" y="31138"/>
                      <a:pt x="26437" y="31676"/>
                    </a:cubicBezTo>
                    <a:cubicBezTo>
                      <a:pt x="27071" y="31821"/>
                      <a:pt x="27717" y="31897"/>
                      <a:pt x="28363" y="31897"/>
                    </a:cubicBezTo>
                    <a:cubicBezTo>
                      <a:pt x="28847" y="31897"/>
                      <a:pt x="29330" y="31855"/>
                      <a:pt x="29809" y="31768"/>
                    </a:cubicBezTo>
                    <a:cubicBezTo>
                      <a:pt x="31108" y="31524"/>
                      <a:pt x="32327" y="30965"/>
                      <a:pt x="33484" y="30326"/>
                    </a:cubicBezTo>
                    <a:cubicBezTo>
                      <a:pt x="35942" y="28955"/>
                      <a:pt x="38318" y="27066"/>
                      <a:pt x="41222" y="26792"/>
                    </a:cubicBezTo>
                    <a:cubicBezTo>
                      <a:pt x="41420" y="26775"/>
                      <a:pt x="41617" y="26765"/>
                      <a:pt x="41813" y="26765"/>
                    </a:cubicBezTo>
                    <a:cubicBezTo>
                      <a:pt x="42876" y="26765"/>
                      <a:pt x="43903" y="27032"/>
                      <a:pt x="44787" y="27675"/>
                    </a:cubicBezTo>
                    <a:cubicBezTo>
                      <a:pt x="45680" y="28336"/>
                      <a:pt x="46401" y="29310"/>
                      <a:pt x="46564" y="30417"/>
                    </a:cubicBezTo>
                    <a:cubicBezTo>
                      <a:pt x="46655" y="30955"/>
                      <a:pt x="46584" y="31504"/>
                      <a:pt x="46381" y="32011"/>
                    </a:cubicBezTo>
                    <a:cubicBezTo>
                      <a:pt x="46369" y="32034"/>
                      <a:pt x="46383" y="32047"/>
                      <a:pt x="46402" y="32047"/>
                    </a:cubicBezTo>
                    <a:cubicBezTo>
                      <a:pt x="46416" y="32047"/>
                      <a:pt x="46433" y="32039"/>
                      <a:pt x="46442" y="32021"/>
                    </a:cubicBezTo>
                    <a:cubicBezTo>
                      <a:pt x="47274" y="29990"/>
                      <a:pt x="45680" y="27838"/>
                      <a:pt x="43832" y="27066"/>
                    </a:cubicBezTo>
                    <a:cubicBezTo>
                      <a:pt x="43212" y="26801"/>
                      <a:pt x="42543" y="26691"/>
                      <a:pt x="41870" y="26691"/>
                    </a:cubicBezTo>
                    <a:cubicBezTo>
                      <a:pt x="41253" y="26691"/>
                      <a:pt x="40632" y="26783"/>
                      <a:pt x="40044" y="26934"/>
                    </a:cubicBezTo>
                    <a:cubicBezTo>
                      <a:pt x="38654" y="27279"/>
                      <a:pt x="37354" y="27939"/>
                      <a:pt x="36125" y="28660"/>
                    </a:cubicBezTo>
                    <a:cubicBezTo>
                      <a:pt x="33789" y="30051"/>
                      <a:pt x="31423" y="31757"/>
                      <a:pt x="28590" y="31829"/>
                    </a:cubicBezTo>
                    <a:cubicBezTo>
                      <a:pt x="28515" y="31831"/>
                      <a:pt x="28440" y="31832"/>
                      <a:pt x="28365" y="31832"/>
                    </a:cubicBezTo>
                    <a:cubicBezTo>
                      <a:pt x="25948" y="31832"/>
                      <a:pt x="23631" y="30733"/>
                      <a:pt x="21868" y="29128"/>
                    </a:cubicBezTo>
                    <a:cubicBezTo>
                      <a:pt x="19888" y="27320"/>
                      <a:pt x="18679" y="24872"/>
                      <a:pt x="18090" y="22273"/>
                    </a:cubicBezTo>
                    <a:cubicBezTo>
                      <a:pt x="17471" y="19521"/>
                      <a:pt x="17542" y="16658"/>
                      <a:pt x="17907" y="13875"/>
                    </a:cubicBezTo>
                    <a:cubicBezTo>
                      <a:pt x="18273" y="11022"/>
                      <a:pt x="18872" y="8077"/>
                      <a:pt x="18110" y="5233"/>
                    </a:cubicBezTo>
                    <a:cubicBezTo>
                      <a:pt x="17796" y="4086"/>
                      <a:pt x="17278" y="2979"/>
                      <a:pt x="16476" y="2085"/>
                    </a:cubicBezTo>
                    <a:cubicBezTo>
                      <a:pt x="15704" y="1223"/>
                      <a:pt x="14699" y="613"/>
                      <a:pt x="13592" y="289"/>
                    </a:cubicBezTo>
                    <a:cubicBezTo>
                      <a:pt x="12909" y="92"/>
                      <a:pt x="12202" y="1"/>
                      <a:pt x="1149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5" name="Google Shape;165;p9"/>
              <p:cNvSpPr/>
              <p:nvPr/>
            </p:nvSpPr>
            <p:spPr>
              <a:xfrm rot="602346">
                <a:off x="-1748673" y="566490"/>
                <a:ext cx="6301923" cy="4272111"/>
              </a:xfrm>
              <a:custGeom>
                <a:avLst/>
                <a:gdLst/>
                <a:ahLst/>
                <a:cxnLst/>
                <a:rect l="l" t="t" r="r" b="b"/>
                <a:pathLst>
                  <a:path w="47275" h="32048" extrusionOk="0">
                    <a:moveTo>
                      <a:pt x="11491" y="1"/>
                    </a:moveTo>
                    <a:cubicBezTo>
                      <a:pt x="9887" y="1"/>
                      <a:pt x="8266" y="466"/>
                      <a:pt x="6879" y="1233"/>
                    </a:cubicBezTo>
                    <a:cubicBezTo>
                      <a:pt x="4575" y="2523"/>
                      <a:pt x="2797" y="4543"/>
                      <a:pt x="1203" y="6614"/>
                    </a:cubicBezTo>
                    <a:cubicBezTo>
                      <a:pt x="807" y="7133"/>
                      <a:pt x="411" y="7661"/>
                      <a:pt x="15" y="8189"/>
                    </a:cubicBezTo>
                    <a:cubicBezTo>
                      <a:pt x="1" y="8210"/>
                      <a:pt x="27" y="8232"/>
                      <a:pt x="51" y="8232"/>
                    </a:cubicBezTo>
                    <a:cubicBezTo>
                      <a:pt x="60" y="8232"/>
                      <a:pt x="70" y="8228"/>
                      <a:pt x="76" y="8219"/>
                    </a:cubicBezTo>
                    <a:cubicBezTo>
                      <a:pt x="1660" y="6086"/>
                      <a:pt x="3275" y="3924"/>
                      <a:pt x="5397" y="2299"/>
                    </a:cubicBezTo>
                    <a:cubicBezTo>
                      <a:pt x="7152" y="955"/>
                      <a:pt x="9277" y="73"/>
                      <a:pt x="11491" y="73"/>
                    </a:cubicBezTo>
                    <a:cubicBezTo>
                      <a:pt x="11737" y="73"/>
                      <a:pt x="11984" y="83"/>
                      <a:pt x="12231" y="106"/>
                    </a:cubicBezTo>
                    <a:cubicBezTo>
                      <a:pt x="13409" y="217"/>
                      <a:pt x="14556" y="593"/>
                      <a:pt x="15511" y="1293"/>
                    </a:cubicBezTo>
                    <a:cubicBezTo>
                      <a:pt x="16537" y="2045"/>
                      <a:pt x="17268" y="3121"/>
                      <a:pt x="17725" y="4289"/>
                    </a:cubicBezTo>
                    <a:cubicBezTo>
                      <a:pt x="18781" y="6991"/>
                      <a:pt x="18395" y="9915"/>
                      <a:pt x="17999" y="12697"/>
                    </a:cubicBezTo>
                    <a:cubicBezTo>
                      <a:pt x="17613" y="15419"/>
                      <a:pt x="17379" y="18150"/>
                      <a:pt x="17776" y="20892"/>
                    </a:cubicBezTo>
                    <a:cubicBezTo>
                      <a:pt x="18131" y="23421"/>
                      <a:pt x="19015" y="25928"/>
                      <a:pt x="20639" y="27919"/>
                    </a:cubicBezTo>
                    <a:cubicBezTo>
                      <a:pt x="22111" y="29726"/>
                      <a:pt x="24153" y="31138"/>
                      <a:pt x="26437" y="31676"/>
                    </a:cubicBezTo>
                    <a:cubicBezTo>
                      <a:pt x="27071" y="31821"/>
                      <a:pt x="27717" y="31897"/>
                      <a:pt x="28363" y="31897"/>
                    </a:cubicBezTo>
                    <a:cubicBezTo>
                      <a:pt x="28847" y="31897"/>
                      <a:pt x="29330" y="31855"/>
                      <a:pt x="29809" y="31768"/>
                    </a:cubicBezTo>
                    <a:cubicBezTo>
                      <a:pt x="31108" y="31524"/>
                      <a:pt x="32327" y="30965"/>
                      <a:pt x="33484" y="30326"/>
                    </a:cubicBezTo>
                    <a:cubicBezTo>
                      <a:pt x="35942" y="28955"/>
                      <a:pt x="38318" y="27066"/>
                      <a:pt x="41222" y="26792"/>
                    </a:cubicBezTo>
                    <a:cubicBezTo>
                      <a:pt x="41420" y="26775"/>
                      <a:pt x="41617" y="26765"/>
                      <a:pt x="41813" y="26765"/>
                    </a:cubicBezTo>
                    <a:cubicBezTo>
                      <a:pt x="42876" y="26765"/>
                      <a:pt x="43903" y="27032"/>
                      <a:pt x="44787" y="27675"/>
                    </a:cubicBezTo>
                    <a:cubicBezTo>
                      <a:pt x="45680" y="28336"/>
                      <a:pt x="46401" y="29310"/>
                      <a:pt x="46564" y="30417"/>
                    </a:cubicBezTo>
                    <a:cubicBezTo>
                      <a:pt x="46655" y="30955"/>
                      <a:pt x="46584" y="31504"/>
                      <a:pt x="46381" y="32011"/>
                    </a:cubicBezTo>
                    <a:cubicBezTo>
                      <a:pt x="46369" y="32034"/>
                      <a:pt x="46383" y="32047"/>
                      <a:pt x="46402" y="32047"/>
                    </a:cubicBezTo>
                    <a:cubicBezTo>
                      <a:pt x="46416" y="32047"/>
                      <a:pt x="46433" y="32039"/>
                      <a:pt x="46442" y="32021"/>
                    </a:cubicBezTo>
                    <a:cubicBezTo>
                      <a:pt x="47274" y="29990"/>
                      <a:pt x="45680" y="27838"/>
                      <a:pt x="43832" y="27066"/>
                    </a:cubicBezTo>
                    <a:cubicBezTo>
                      <a:pt x="43212" y="26801"/>
                      <a:pt x="42543" y="26691"/>
                      <a:pt x="41870" y="26691"/>
                    </a:cubicBezTo>
                    <a:cubicBezTo>
                      <a:pt x="41253" y="26691"/>
                      <a:pt x="40632" y="26783"/>
                      <a:pt x="40044" y="26934"/>
                    </a:cubicBezTo>
                    <a:cubicBezTo>
                      <a:pt x="38654" y="27279"/>
                      <a:pt x="37354" y="27939"/>
                      <a:pt x="36125" y="28660"/>
                    </a:cubicBezTo>
                    <a:cubicBezTo>
                      <a:pt x="33789" y="30051"/>
                      <a:pt x="31423" y="31757"/>
                      <a:pt x="28590" y="31829"/>
                    </a:cubicBezTo>
                    <a:cubicBezTo>
                      <a:pt x="28515" y="31831"/>
                      <a:pt x="28440" y="31832"/>
                      <a:pt x="28365" y="31832"/>
                    </a:cubicBezTo>
                    <a:cubicBezTo>
                      <a:pt x="25948" y="31832"/>
                      <a:pt x="23631" y="30733"/>
                      <a:pt x="21868" y="29128"/>
                    </a:cubicBezTo>
                    <a:cubicBezTo>
                      <a:pt x="19888" y="27320"/>
                      <a:pt x="18679" y="24872"/>
                      <a:pt x="18090" y="22273"/>
                    </a:cubicBezTo>
                    <a:cubicBezTo>
                      <a:pt x="17471" y="19521"/>
                      <a:pt x="17542" y="16658"/>
                      <a:pt x="17907" y="13875"/>
                    </a:cubicBezTo>
                    <a:cubicBezTo>
                      <a:pt x="18273" y="11022"/>
                      <a:pt x="18872" y="8077"/>
                      <a:pt x="18110" y="5233"/>
                    </a:cubicBezTo>
                    <a:cubicBezTo>
                      <a:pt x="17796" y="4086"/>
                      <a:pt x="17278" y="2979"/>
                      <a:pt x="16476" y="2085"/>
                    </a:cubicBezTo>
                    <a:cubicBezTo>
                      <a:pt x="15704" y="1223"/>
                      <a:pt x="14699" y="613"/>
                      <a:pt x="13592" y="289"/>
                    </a:cubicBezTo>
                    <a:cubicBezTo>
                      <a:pt x="12909" y="92"/>
                      <a:pt x="12202" y="1"/>
                      <a:pt x="1149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6" name="Google Shape;166;p9"/>
              <p:cNvSpPr/>
              <p:nvPr/>
            </p:nvSpPr>
            <p:spPr>
              <a:xfrm rot="-3790987">
                <a:off x="2549219" y="722852"/>
                <a:ext cx="3661649" cy="3894065"/>
              </a:xfrm>
              <a:custGeom>
                <a:avLst/>
                <a:gdLst/>
                <a:ahLst/>
                <a:cxnLst/>
                <a:rect l="l" t="t" r="r" b="b"/>
                <a:pathLst>
                  <a:path w="37197" h="39558" extrusionOk="0">
                    <a:moveTo>
                      <a:pt x="8059" y="63"/>
                    </a:moveTo>
                    <a:cubicBezTo>
                      <a:pt x="8465" y="63"/>
                      <a:pt x="8871" y="115"/>
                      <a:pt x="9271" y="227"/>
                    </a:cubicBezTo>
                    <a:cubicBezTo>
                      <a:pt x="9993" y="430"/>
                      <a:pt x="10612" y="867"/>
                      <a:pt x="11221" y="1303"/>
                    </a:cubicBezTo>
                    <a:cubicBezTo>
                      <a:pt x="12003" y="1872"/>
                      <a:pt x="12683" y="2562"/>
                      <a:pt x="13232" y="3375"/>
                    </a:cubicBezTo>
                    <a:cubicBezTo>
                      <a:pt x="13709" y="4086"/>
                      <a:pt x="14075" y="4868"/>
                      <a:pt x="14430" y="5640"/>
                    </a:cubicBezTo>
                    <a:cubicBezTo>
                      <a:pt x="15232" y="7396"/>
                      <a:pt x="16136" y="9112"/>
                      <a:pt x="17334" y="10645"/>
                    </a:cubicBezTo>
                    <a:cubicBezTo>
                      <a:pt x="17934" y="11417"/>
                      <a:pt x="18654" y="12118"/>
                      <a:pt x="19518" y="12585"/>
                    </a:cubicBezTo>
                    <a:cubicBezTo>
                      <a:pt x="20380" y="13052"/>
                      <a:pt x="21355" y="13276"/>
                      <a:pt x="22330" y="13357"/>
                    </a:cubicBezTo>
                    <a:cubicBezTo>
                      <a:pt x="22751" y="13391"/>
                      <a:pt x="23173" y="13403"/>
                      <a:pt x="23596" y="13403"/>
                    </a:cubicBezTo>
                    <a:cubicBezTo>
                      <a:pt x="24525" y="13403"/>
                      <a:pt x="25460" y="13346"/>
                      <a:pt x="26392" y="13346"/>
                    </a:cubicBezTo>
                    <a:cubicBezTo>
                      <a:pt x="27167" y="13346"/>
                      <a:pt x="27940" y="13386"/>
                      <a:pt x="28707" y="13529"/>
                    </a:cubicBezTo>
                    <a:cubicBezTo>
                      <a:pt x="32252" y="14200"/>
                      <a:pt x="35044" y="17063"/>
                      <a:pt x="36273" y="20364"/>
                    </a:cubicBezTo>
                    <a:cubicBezTo>
                      <a:pt x="36923" y="22079"/>
                      <a:pt x="37135" y="23918"/>
                      <a:pt x="36912" y="25746"/>
                    </a:cubicBezTo>
                    <a:cubicBezTo>
                      <a:pt x="36668" y="27644"/>
                      <a:pt x="35988" y="29462"/>
                      <a:pt x="35003" y="31097"/>
                    </a:cubicBezTo>
                    <a:cubicBezTo>
                      <a:pt x="32942" y="34529"/>
                      <a:pt x="29621" y="37068"/>
                      <a:pt x="25864" y="38388"/>
                    </a:cubicBezTo>
                    <a:cubicBezTo>
                      <a:pt x="23789" y="39119"/>
                      <a:pt x="21584" y="39491"/>
                      <a:pt x="19379" y="39491"/>
                    </a:cubicBezTo>
                    <a:cubicBezTo>
                      <a:pt x="17387" y="39491"/>
                      <a:pt x="15394" y="39187"/>
                      <a:pt x="13496" y="38571"/>
                    </a:cubicBezTo>
                    <a:cubicBezTo>
                      <a:pt x="9851" y="37383"/>
                      <a:pt x="6611" y="35027"/>
                      <a:pt x="4275" y="31990"/>
                    </a:cubicBezTo>
                    <a:cubicBezTo>
                      <a:pt x="3118" y="30487"/>
                      <a:pt x="2183" y="28822"/>
                      <a:pt x="1524" y="27055"/>
                    </a:cubicBezTo>
                    <a:cubicBezTo>
                      <a:pt x="721" y="24882"/>
                      <a:pt x="315" y="22577"/>
                      <a:pt x="183" y="20262"/>
                    </a:cubicBezTo>
                    <a:cubicBezTo>
                      <a:pt x="41" y="17967"/>
                      <a:pt x="163" y="15672"/>
                      <a:pt x="376" y="13387"/>
                    </a:cubicBezTo>
                    <a:cubicBezTo>
                      <a:pt x="477" y="12240"/>
                      <a:pt x="610" y="11113"/>
                      <a:pt x="752" y="9975"/>
                    </a:cubicBezTo>
                    <a:cubicBezTo>
                      <a:pt x="884" y="8919"/>
                      <a:pt x="1036" y="7863"/>
                      <a:pt x="1290" y="6827"/>
                    </a:cubicBezTo>
                    <a:cubicBezTo>
                      <a:pt x="1768" y="4857"/>
                      <a:pt x="2610" y="2867"/>
                      <a:pt x="4205" y="1557"/>
                    </a:cubicBezTo>
                    <a:cubicBezTo>
                      <a:pt x="5275" y="676"/>
                      <a:pt x="6662" y="63"/>
                      <a:pt x="8059" y="63"/>
                    </a:cubicBezTo>
                    <a:close/>
                    <a:moveTo>
                      <a:pt x="8072" y="0"/>
                    </a:moveTo>
                    <a:cubicBezTo>
                      <a:pt x="7618" y="0"/>
                      <a:pt x="7163" y="62"/>
                      <a:pt x="6723" y="176"/>
                    </a:cubicBezTo>
                    <a:cubicBezTo>
                      <a:pt x="4925" y="644"/>
                      <a:pt x="3433" y="1892"/>
                      <a:pt x="2499" y="3487"/>
                    </a:cubicBezTo>
                    <a:cubicBezTo>
                      <a:pt x="1432" y="5324"/>
                      <a:pt x="1016" y="7447"/>
                      <a:pt x="741" y="9528"/>
                    </a:cubicBezTo>
                    <a:cubicBezTo>
                      <a:pt x="427" y="11834"/>
                      <a:pt x="183" y="14159"/>
                      <a:pt x="92" y="16485"/>
                    </a:cubicBezTo>
                    <a:cubicBezTo>
                      <a:pt x="1" y="18810"/>
                      <a:pt x="71" y="21156"/>
                      <a:pt x="488" y="23451"/>
                    </a:cubicBezTo>
                    <a:cubicBezTo>
                      <a:pt x="863" y="25543"/>
                      <a:pt x="1524" y="27583"/>
                      <a:pt x="2539" y="29452"/>
                    </a:cubicBezTo>
                    <a:cubicBezTo>
                      <a:pt x="3453" y="31137"/>
                      <a:pt x="4621" y="32681"/>
                      <a:pt x="5981" y="34032"/>
                    </a:cubicBezTo>
                    <a:cubicBezTo>
                      <a:pt x="7342" y="35372"/>
                      <a:pt x="8896" y="36510"/>
                      <a:pt x="10582" y="37403"/>
                    </a:cubicBezTo>
                    <a:cubicBezTo>
                      <a:pt x="12369" y="38347"/>
                      <a:pt x="14298" y="38987"/>
                      <a:pt x="16298" y="39312"/>
                    </a:cubicBezTo>
                    <a:cubicBezTo>
                      <a:pt x="17316" y="39476"/>
                      <a:pt x="18346" y="39557"/>
                      <a:pt x="19377" y="39557"/>
                    </a:cubicBezTo>
                    <a:cubicBezTo>
                      <a:pt x="20453" y="39557"/>
                      <a:pt x="21530" y="39468"/>
                      <a:pt x="22594" y="39292"/>
                    </a:cubicBezTo>
                    <a:cubicBezTo>
                      <a:pt x="24676" y="38947"/>
                      <a:pt x="26707" y="38266"/>
                      <a:pt x="28576" y="37261"/>
                    </a:cubicBezTo>
                    <a:cubicBezTo>
                      <a:pt x="30291" y="36337"/>
                      <a:pt x="31855" y="35118"/>
                      <a:pt x="33165" y="33676"/>
                    </a:cubicBezTo>
                    <a:cubicBezTo>
                      <a:pt x="34455" y="32254"/>
                      <a:pt x="35511" y="30620"/>
                      <a:pt x="36201" y="28822"/>
                    </a:cubicBezTo>
                    <a:cubicBezTo>
                      <a:pt x="36871" y="27076"/>
                      <a:pt x="37196" y="25166"/>
                      <a:pt x="37024" y="23298"/>
                    </a:cubicBezTo>
                    <a:cubicBezTo>
                      <a:pt x="36862" y="21511"/>
                      <a:pt x="36252" y="19764"/>
                      <a:pt x="35308" y="18241"/>
                    </a:cubicBezTo>
                    <a:cubicBezTo>
                      <a:pt x="34384" y="16749"/>
                      <a:pt x="33125" y="15449"/>
                      <a:pt x="31611" y="14555"/>
                    </a:cubicBezTo>
                    <a:cubicBezTo>
                      <a:pt x="30850" y="14118"/>
                      <a:pt x="30038" y="13773"/>
                      <a:pt x="29185" y="13560"/>
                    </a:cubicBezTo>
                    <a:cubicBezTo>
                      <a:pt x="28283" y="13344"/>
                      <a:pt x="27356" y="13284"/>
                      <a:pt x="26434" y="13284"/>
                    </a:cubicBezTo>
                    <a:cubicBezTo>
                      <a:pt x="26359" y="13284"/>
                      <a:pt x="26284" y="13285"/>
                      <a:pt x="26209" y="13286"/>
                    </a:cubicBezTo>
                    <a:cubicBezTo>
                      <a:pt x="25356" y="13290"/>
                      <a:pt x="24474" y="13342"/>
                      <a:pt x="23596" y="13342"/>
                    </a:cubicBezTo>
                    <a:cubicBezTo>
                      <a:pt x="22268" y="13342"/>
                      <a:pt x="20949" y="13222"/>
                      <a:pt x="19751" y="12636"/>
                    </a:cubicBezTo>
                    <a:cubicBezTo>
                      <a:pt x="18817" y="12179"/>
                      <a:pt x="18055" y="11448"/>
                      <a:pt x="17415" y="10645"/>
                    </a:cubicBezTo>
                    <a:cubicBezTo>
                      <a:pt x="16756" y="9813"/>
                      <a:pt x="16187" y="8909"/>
                      <a:pt x="15669" y="7995"/>
                    </a:cubicBezTo>
                    <a:cubicBezTo>
                      <a:pt x="14765" y="6411"/>
                      <a:pt x="14206" y="4634"/>
                      <a:pt x="13150" y="3151"/>
                    </a:cubicBezTo>
                    <a:cubicBezTo>
                      <a:pt x="12633" y="2410"/>
                      <a:pt x="11983" y="1781"/>
                      <a:pt x="11252" y="1242"/>
                    </a:cubicBezTo>
                    <a:cubicBezTo>
                      <a:pt x="10622" y="795"/>
                      <a:pt x="9993" y="349"/>
                      <a:pt x="9241" y="146"/>
                    </a:cubicBezTo>
                    <a:cubicBezTo>
                      <a:pt x="8859" y="47"/>
                      <a:pt x="8466" y="0"/>
                      <a:pt x="807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7" name="Google Shape;167;p9"/>
              <p:cNvSpPr/>
              <p:nvPr/>
            </p:nvSpPr>
            <p:spPr>
              <a:xfrm rot="-565460" flipH="1">
                <a:off x="4004977" y="960008"/>
                <a:ext cx="5920740" cy="4013705"/>
              </a:xfrm>
              <a:custGeom>
                <a:avLst/>
                <a:gdLst/>
                <a:ahLst/>
                <a:cxnLst/>
                <a:rect l="l" t="t" r="r" b="b"/>
                <a:pathLst>
                  <a:path w="47275" h="32048" extrusionOk="0">
                    <a:moveTo>
                      <a:pt x="11491" y="1"/>
                    </a:moveTo>
                    <a:cubicBezTo>
                      <a:pt x="9887" y="1"/>
                      <a:pt x="8266" y="466"/>
                      <a:pt x="6879" y="1233"/>
                    </a:cubicBezTo>
                    <a:cubicBezTo>
                      <a:pt x="4575" y="2523"/>
                      <a:pt x="2797" y="4543"/>
                      <a:pt x="1203" y="6614"/>
                    </a:cubicBezTo>
                    <a:cubicBezTo>
                      <a:pt x="807" y="7133"/>
                      <a:pt x="411" y="7661"/>
                      <a:pt x="15" y="8189"/>
                    </a:cubicBezTo>
                    <a:cubicBezTo>
                      <a:pt x="1" y="8210"/>
                      <a:pt x="27" y="8232"/>
                      <a:pt x="51" y="8232"/>
                    </a:cubicBezTo>
                    <a:cubicBezTo>
                      <a:pt x="60" y="8232"/>
                      <a:pt x="70" y="8228"/>
                      <a:pt x="76" y="8219"/>
                    </a:cubicBezTo>
                    <a:cubicBezTo>
                      <a:pt x="1660" y="6086"/>
                      <a:pt x="3275" y="3924"/>
                      <a:pt x="5397" y="2299"/>
                    </a:cubicBezTo>
                    <a:cubicBezTo>
                      <a:pt x="7152" y="955"/>
                      <a:pt x="9277" y="73"/>
                      <a:pt x="11491" y="73"/>
                    </a:cubicBezTo>
                    <a:cubicBezTo>
                      <a:pt x="11737" y="73"/>
                      <a:pt x="11984" y="83"/>
                      <a:pt x="12231" y="106"/>
                    </a:cubicBezTo>
                    <a:cubicBezTo>
                      <a:pt x="13409" y="217"/>
                      <a:pt x="14556" y="593"/>
                      <a:pt x="15511" y="1293"/>
                    </a:cubicBezTo>
                    <a:cubicBezTo>
                      <a:pt x="16537" y="2045"/>
                      <a:pt x="17268" y="3121"/>
                      <a:pt x="17725" y="4289"/>
                    </a:cubicBezTo>
                    <a:cubicBezTo>
                      <a:pt x="18781" y="6991"/>
                      <a:pt x="18395" y="9915"/>
                      <a:pt x="17999" y="12697"/>
                    </a:cubicBezTo>
                    <a:cubicBezTo>
                      <a:pt x="17613" y="15419"/>
                      <a:pt x="17379" y="18150"/>
                      <a:pt x="17776" y="20892"/>
                    </a:cubicBezTo>
                    <a:cubicBezTo>
                      <a:pt x="18131" y="23421"/>
                      <a:pt x="19015" y="25928"/>
                      <a:pt x="20639" y="27919"/>
                    </a:cubicBezTo>
                    <a:cubicBezTo>
                      <a:pt x="22111" y="29726"/>
                      <a:pt x="24153" y="31138"/>
                      <a:pt x="26437" y="31676"/>
                    </a:cubicBezTo>
                    <a:cubicBezTo>
                      <a:pt x="27071" y="31821"/>
                      <a:pt x="27717" y="31897"/>
                      <a:pt x="28363" y="31897"/>
                    </a:cubicBezTo>
                    <a:cubicBezTo>
                      <a:pt x="28847" y="31897"/>
                      <a:pt x="29330" y="31855"/>
                      <a:pt x="29809" y="31768"/>
                    </a:cubicBezTo>
                    <a:cubicBezTo>
                      <a:pt x="31108" y="31524"/>
                      <a:pt x="32327" y="30965"/>
                      <a:pt x="33484" y="30326"/>
                    </a:cubicBezTo>
                    <a:cubicBezTo>
                      <a:pt x="35942" y="28955"/>
                      <a:pt x="38318" y="27066"/>
                      <a:pt x="41222" y="26792"/>
                    </a:cubicBezTo>
                    <a:cubicBezTo>
                      <a:pt x="41420" y="26775"/>
                      <a:pt x="41617" y="26765"/>
                      <a:pt x="41813" y="26765"/>
                    </a:cubicBezTo>
                    <a:cubicBezTo>
                      <a:pt x="42876" y="26765"/>
                      <a:pt x="43903" y="27032"/>
                      <a:pt x="44787" y="27675"/>
                    </a:cubicBezTo>
                    <a:cubicBezTo>
                      <a:pt x="45680" y="28336"/>
                      <a:pt x="46401" y="29310"/>
                      <a:pt x="46564" y="30417"/>
                    </a:cubicBezTo>
                    <a:cubicBezTo>
                      <a:pt x="46655" y="30955"/>
                      <a:pt x="46584" y="31504"/>
                      <a:pt x="46381" y="32011"/>
                    </a:cubicBezTo>
                    <a:cubicBezTo>
                      <a:pt x="46369" y="32034"/>
                      <a:pt x="46383" y="32047"/>
                      <a:pt x="46402" y="32047"/>
                    </a:cubicBezTo>
                    <a:cubicBezTo>
                      <a:pt x="46416" y="32047"/>
                      <a:pt x="46433" y="32039"/>
                      <a:pt x="46442" y="32021"/>
                    </a:cubicBezTo>
                    <a:cubicBezTo>
                      <a:pt x="47274" y="29990"/>
                      <a:pt x="45680" y="27838"/>
                      <a:pt x="43832" y="27066"/>
                    </a:cubicBezTo>
                    <a:cubicBezTo>
                      <a:pt x="43212" y="26801"/>
                      <a:pt x="42543" y="26691"/>
                      <a:pt x="41870" y="26691"/>
                    </a:cubicBezTo>
                    <a:cubicBezTo>
                      <a:pt x="41253" y="26691"/>
                      <a:pt x="40632" y="26783"/>
                      <a:pt x="40044" y="26934"/>
                    </a:cubicBezTo>
                    <a:cubicBezTo>
                      <a:pt x="38654" y="27279"/>
                      <a:pt x="37354" y="27939"/>
                      <a:pt x="36125" y="28660"/>
                    </a:cubicBezTo>
                    <a:cubicBezTo>
                      <a:pt x="33789" y="30051"/>
                      <a:pt x="31423" y="31757"/>
                      <a:pt x="28590" y="31829"/>
                    </a:cubicBezTo>
                    <a:cubicBezTo>
                      <a:pt x="28515" y="31831"/>
                      <a:pt x="28440" y="31832"/>
                      <a:pt x="28365" y="31832"/>
                    </a:cubicBezTo>
                    <a:cubicBezTo>
                      <a:pt x="25948" y="31832"/>
                      <a:pt x="23631" y="30733"/>
                      <a:pt x="21868" y="29128"/>
                    </a:cubicBezTo>
                    <a:cubicBezTo>
                      <a:pt x="19888" y="27320"/>
                      <a:pt x="18679" y="24872"/>
                      <a:pt x="18090" y="22273"/>
                    </a:cubicBezTo>
                    <a:cubicBezTo>
                      <a:pt x="17471" y="19521"/>
                      <a:pt x="17542" y="16658"/>
                      <a:pt x="17907" y="13875"/>
                    </a:cubicBezTo>
                    <a:cubicBezTo>
                      <a:pt x="18273" y="11022"/>
                      <a:pt x="18872" y="8077"/>
                      <a:pt x="18110" y="5233"/>
                    </a:cubicBezTo>
                    <a:cubicBezTo>
                      <a:pt x="17796" y="4086"/>
                      <a:pt x="17278" y="2979"/>
                      <a:pt x="16476" y="2085"/>
                    </a:cubicBezTo>
                    <a:cubicBezTo>
                      <a:pt x="15704" y="1223"/>
                      <a:pt x="14699" y="613"/>
                      <a:pt x="13592" y="289"/>
                    </a:cubicBezTo>
                    <a:cubicBezTo>
                      <a:pt x="12909" y="92"/>
                      <a:pt x="12202" y="1"/>
                      <a:pt x="1149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8" name="Google Shape;168;p9"/>
              <p:cNvSpPr/>
              <p:nvPr/>
            </p:nvSpPr>
            <p:spPr>
              <a:xfrm rot="-2190436">
                <a:off x="6767466" y="2203417"/>
                <a:ext cx="3389217" cy="2184986"/>
              </a:xfrm>
              <a:custGeom>
                <a:avLst/>
                <a:gdLst/>
                <a:ahLst/>
                <a:cxnLst/>
                <a:rect l="l" t="t" r="r" b="b"/>
                <a:pathLst>
                  <a:path w="68641" h="44252" extrusionOk="0">
                    <a:moveTo>
                      <a:pt x="67677" y="0"/>
                    </a:moveTo>
                    <a:cubicBezTo>
                      <a:pt x="65155" y="0"/>
                      <a:pt x="62741" y="1012"/>
                      <a:pt x="60731" y="2524"/>
                    </a:cubicBezTo>
                    <a:cubicBezTo>
                      <a:pt x="58294" y="4352"/>
                      <a:pt x="56516" y="6829"/>
                      <a:pt x="55074" y="9480"/>
                    </a:cubicBezTo>
                    <a:cubicBezTo>
                      <a:pt x="52160" y="14852"/>
                      <a:pt x="50383" y="21107"/>
                      <a:pt x="45621" y="25240"/>
                    </a:cubicBezTo>
                    <a:cubicBezTo>
                      <a:pt x="44504" y="26215"/>
                      <a:pt x="43245" y="27027"/>
                      <a:pt x="41864" y="27576"/>
                    </a:cubicBezTo>
                    <a:cubicBezTo>
                      <a:pt x="40310" y="28185"/>
                      <a:pt x="38644" y="28459"/>
                      <a:pt x="36979" y="28499"/>
                    </a:cubicBezTo>
                    <a:cubicBezTo>
                      <a:pt x="36764" y="28506"/>
                      <a:pt x="36550" y="28509"/>
                      <a:pt x="36335" y="28509"/>
                    </a:cubicBezTo>
                    <a:cubicBezTo>
                      <a:pt x="33195" y="28509"/>
                      <a:pt x="30095" y="27846"/>
                      <a:pt x="26977" y="27504"/>
                    </a:cubicBezTo>
                    <a:cubicBezTo>
                      <a:pt x="25877" y="27383"/>
                      <a:pt x="24780" y="27316"/>
                      <a:pt x="23686" y="27316"/>
                    </a:cubicBezTo>
                    <a:cubicBezTo>
                      <a:pt x="21954" y="27316"/>
                      <a:pt x="20230" y="27484"/>
                      <a:pt x="18518" y="27870"/>
                    </a:cubicBezTo>
                    <a:cubicBezTo>
                      <a:pt x="15918" y="28459"/>
                      <a:pt x="13420" y="29464"/>
                      <a:pt x="11125" y="30815"/>
                    </a:cubicBezTo>
                    <a:cubicBezTo>
                      <a:pt x="6576" y="33506"/>
                      <a:pt x="2799" y="37578"/>
                      <a:pt x="687" y="42442"/>
                    </a:cubicBezTo>
                    <a:cubicBezTo>
                      <a:pt x="433" y="43020"/>
                      <a:pt x="210" y="43609"/>
                      <a:pt x="7" y="44209"/>
                    </a:cubicBezTo>
                    <a:cubicBezTo>
                      <a:pt x="0" y="44234"/>
                      <a:pt x="21" y="44251"/>
                      <a:pt x="40" y="44251"/>
                    </a:cubicBezTo>
                    <a:cubicBezTo>
                      <a:pt x="52" y="44251"/>
                      <a:pt x="64" y="44245"/>
                      <a:pt x="68" y="44229"/>
                    </a:cubicBezTo>
                    <a:cubicBezTo>
                      <a:pt x="1824" y="39080"/>
                      <a:pt x="5398" y="34673"/>
                      <a:pt x="9897" y="31668"/>
                    </a:cubicBezTo>
                    <a:cubicBezTo>
                      <a:pt x="14007" y="28925"/>
                      <a:pt x="18839" y="27367"/>
                      <a:pt x="23767" y="27367"/>
                    </a:cubicBezTo>
                    <a:cubicBezTo>
                      <a:pt x="24257" y="27367"/>
                      <a:pt x="24749" y="27382"/>
                      <a:pt x="25240" y="27413"/>
                    </a:cubicBezTo>
                    <a:cubicBezTo>
                      <a:pt x="28866" y="27644"/>
                      <a:pt x="32681" y="28556"/>
                      <a:pt x="36366" y="28556"/>
                    </a:cubicBezTo>
                    <a:cubicBezTo>
                      <a:pt x="38998" y="28556"/>
                      <a:pt x="41563" y="28091"/>
                      <a:pt x="43945" y="26581"/>
                    </a:cubicBezTo>
                    <a:cubicBezTo>
                      <a:pt x="49053" y="23351"/>
                      <a:pt x="51308" y="17411"/>
                      <a:pt x="53785" y="12202"/>
                    </a:cubicBezTo>
                    <a:cubicBezTo>
                      <a:pt x="55126" y="9368"/>
                      <a:pt x="56638" y="6535"/>
                      <a:pt x="58852" y="4271"/>
                    </a:cubicBezTo>
                    <a:cubicBezTo>
                      <a:pt x="60893" y="2179"/>
                      <a:pt x="63543" y="493"/>
                      <a:pt x="66488" y="138"/>
                    </a:cubicBezTo>
                    <a:cubicBezTo>
                      <a:pt x="66861" y="89"/>
                      <a:pt x="67236" y="66"/>
                      <a:pt x="67611" y="66"/>
                    </a:cubicBezTo>
                    <a:cubicBezTo>
                      <a:pt x="67941" y="66"/>
                      <a:pt x="68272" y="84"/>
                      <a:pt x="68600" y="118"/>
                    </a:cubicBezTo>
                    <a:cubicBezTo>
                      <a:pt x="68641" y="118"/>
                      <a:pt x="68641" y="57"/>
                      <a:pt x="68600" y="46"/>
                    </a:cubicBezTo>
                    <a:cubicBezTo>
                      <a:pt x="68291" y="15"/>
                      <a:pt x="67983" y="0"/>
                      <a:pt x="676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9" name="Google Shape;169;p9"/>
              <p:cNvSpPr/>
              <p:nvPr/>
            </p:nvSpPr>
            <p:spPr>
              <a:xfrm rot="9272496">
                <a:off x="784504" y="-1103050"/>
                <a:ext cx="4382991" cy="2835046"/>
              </a:xfrm>
              <a:custGeom>
                <a:avLst/>
                <a:gdLst/>
                <a:ahLst/>
                <a:cxnLst/>
                <a:rect l="l" t="t" r="r" b="b"/>
                <a:pathLst>
                  <a:path w="85746" h="55463" extrusionOk="0">
                    <a:moveTo>
                      <a:pt x="48227" y="0"/>
                    </a:moveTo>
                    <a:cubicBezTo>
                      <a:pt x="47882" y="0"/>
                      <a:pt x="47535" y="9"/>
                      <a:pt x="47188" y="28"/>
                    </a:cubicBezTo>
                    <a:cubicBezTo>
                      <a:pt x="42599" y="282"/>
                      <a:pt x="38151" y="2018"/>
                      <a:pt x="34455" y="4719"/>
                    </a:cubicBezTo>
                    <a:cubicBezTo>
                      <a:pt x="30372" y="7705"/>
                      <a:pt x="27509" y="11899"/>
                      <a:pt x="24311" y="15737"/>
                    </a:cubicBezTo>
                    <a:cubicBezTo>
                      <a:pt x="21142" y="19545"/>
                      <a:pt x="17345" y="23231"/>
                      <a:pt x="12338" y="24338"/>
                    </a:cubicBezTo>
                    <a:cubicBezTo>
                      <a:pt x="11445" y="24532"/>
                      <a:pt x="10521" y="24639"/>
                      <a:pt x="9599" y="24639"/>
                    </a:cubicBezTo>
                    <a:cubicBezTo>
                      <a:pt x="8059" y="24639"/>
                      <a:pt x="6524" y="24340"/>
                      <a:pt x="5139" y="23647"/>
                    </a:cubicBezTo>
                    <a:cubicBezTo>
                      <a:pt x="3209" y="22693"/>
                      <a:pt x="1585" y="21027"/>
                      <a:pt x="793" y="19017"/>
                    </a:cubicBezTo>
                    <a:cubicBezTo>
                      <a:pt x="407" y="18052"/>
                      <a:pt x="244" y="17026"/>
                      <a:pt x="305" y="16001"/>
                    </a:cubicBezTo>
                    <a:cubicBezTo>
                      <a:pt x="305" y="15976"/>
                      <a:pt x="287" y="15963"/>
                      <a:pt x="269" y="15963"/>
                    </a:cubicBezTo>
                    <a:cubicBezTo>
                      <a:pt x="252" y="15963"/>
                      <a:pt x="234" y="15976"/>
                      <a:pt x="234" y="16001"/>
                    </a:cubicBezTo>
                    <a:cubicBezTo>
                      <a:pt x="1" y="20032"/>
                      <a:pt x="3291" y="23516"/>
                      <a:pt x="7078" y="24419"/>
                    </a:cubicBezTo>
                    <a:cubicBezTo>
                      <a:pt x="7930" y="24622"/>
                      <a:pt x="8785" y="24716"/>
                      <a:pt x="9633" y="24716"/>
                    </a:cubicBezTo>
                    <a:cubicBezTo>
                      <a:pt x="13412" y="24716"/>
                      <a:pt x="17069" y="22848"/>
                      <a:pt x="19913" y="20418"/>
                    </a:cubicBezTo>
                    <a:cubicBezTo>
                      <a:pt x="23762" y="17128"/>
                      <a:pt x="26514" y="12813"/>
                      <a:pt x="29875" y="9056"/>
                    </a:cubicBezTo>
                    <a:cubicBezTo>
                      <a:pt x="33125" y="5410"/>
                      <a:pt x="37095" y="2546"/>
                      <a:pt x="41786" y="1084"/>
                    </a:cubicBezTo>
                    <a:cubicBezTo>
                      <a:pt x="43888" y="429"/>
                      <a:pt x="46088" y="78"/>
                      <a:pt x="48282" y="78"/>
                    </a:cubicBezTo>
                    <a:cubicBezTo>
                      <a:pt x="50613" y="78"/>
                      <a:pt x="52937" y="475"/>
                      <a:pt x="55129" y="1327"/>
                    </a:cubicBezTo>
                    <a:cubicBezTo>
                      <a:pt x="59049" y="2851"/>
                      <a:pt x="62492" y="5704"/>
                      <a:pt x="64523" y="9401"/>
                    </a:cubicBezTo>
                    <a:cubicBezTo>
                      <a:pt x="65670" y="11513"/>
                      <a:pt x="66259" y="13818"/>
                      <a:pt x="66421" y="16204"/>
                    </a:cubicBezTo>
                    <a:cubicBezTo>
                      <a:pt x="66614" y="18926"/>
                      <a:pt x="66330" y="21657"/>
                      <a:pt x="66218" y="24378"/>
                    </a:cubicBezTo>
                    <a:cubicBezTo>
                      <a:pt x="66046" y="28420"/>
                      <a:pt x="66391" y="32807"/>
                      <a:pt x="68930" y="36148"/>
                    </a:cubicBezTo>
                    <a:cubicBezTo>
                      <a:pt x="70067" y="37640"/>
                      <a:pt x="71600" y="38727"/>
                      <a:pt x="73428" y="39215"/>
                    </a:cubicBezTo>
                    <a:cubicBezTo>
                      <a:pt x="74657" y="39549"/>
                      <a:pt x="75936" y="39651"/>
                      <a:pt x="77196" y="39895"/>
                    </a:cubicBezTo>
                    <a:cubicBezTo>
                      <a:pt x="78343" y="40118"/>
                      <a:pt x="79439" y="40494"/>
                      <a:pt x="80434" y="41113"/>
                    </a:cubicBezTo>
                    <a:cubicBezTo>
                      <a:pt x="82303" y="42261"/>
                      <a:pt x="83745" y="44099"/>
                      <a:pt x="84395" y="46190"/>
                    </a:cubicBezTo>
                    <a:cubicBezTo>
                      <a:pt x="85055" y="48354"/>
                      <a:pt x="84811" y="50750"/>
                      <a:pt x="83826" y="52771"/>
                    </a:cubicBezTo>
                    <a:cubicBezTo>
                      <a:pt x="83339" y="53766"/>
                      <a:pt x="82679" y="54659"/>
                      <a:pt x="81867" y="55411"/>
                    </a:cubicBezTo>
                    <a:cubicBezTo>
                      <a:pt x="81844" y="55434"/>
                      <a:pt x="81866" y="55462"/>
                      <a:pt x="81892" y="55462"/>
                    </a:cubicBezTo>
                    <a:cubicBezTo>
                      <a:pt x="81901" y="55462"/>
                      <a:pt x="81909" y="55459"/>
                      <a:pt x="81917" y="55451"/>
                    </a:cubicBezTo>
                    <a:cubicBezTo>
                      <a:pt x="84974" y="52598"/>
                      <a:pt x="85746" y="47826"/>
                      <a:pt x="83582" y="44220"/>
                    </a:cubicBezTo>
                    <a:cubicBezTo>
                      <a:pt x="82567" y="42514"/>
                      <a:pt x="80993" y="41133"/>
                      <a:pt x="79155" y="40382"/>
                    </a:cubicBezTo>
                    <a:cubicBezTo>
                      <a:pt x="76840" y="39448"/>
                      <a:pt x="74220" y="39702"/>
                      <a:pt x="71956" y="38605"/>
                    </a:cubicBezTo>
                    <a:cubicBezTo>
                      <a:pt x="68229" y="36787"/>
                      <a:pt x="66685" y="32380"/>
                      <a:pt x="66330" y="28512"/>
                    </a:cubicBezTo>
                    <a:cubicBezTo>
                      <a:pt x="65843" y="23313"/>
                      <a:pt x="67305" y="18032"/>
                      <a:pt x="65974" y="12894"/>
                    </a:cubicBezTo>
                    <a:cubicBezTo>
                      <a:pt x="64979" y="9004"/>
                      <a:pt x="62400" y="5653"/>
                      <a:pt x="59120" y="3379"/>
                    </a:cubicBezTo>
                    <a:cubicBezTo>
                      <a:pt x="55922" y="1150"/>
                      <a:pt x="52115" y="0"/>
                      <a:pt x="4822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sp>
        <p:nvSpPr>
          <p:cNvPr id="170" name="Google Shape;170;p9"/>
          <p:cNvSpPr>
            <a:spLocks noGrp="1"/>
          </p:cNvSpPr>
          <p:nvPr>
            <p:ph type="pic" idx="2"/>
          </p:nvPr>
        </p:nvSpPr>
        <p:spPr>
          <a:xfrm>
            <a:off x="1544700" y="1571900"/>
            <a:ext cx="3714400" cy="3714400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1" name="Google Shape;171;p9"/>
          <p:cNvSpPr txBox="1">
            <a:spLocks noGrp="1"/>
          </p:cNvSpPr>
          <p:nvPr>
            <p:ph type="subTitle" idx="3"/>
          </p:nvPr>
        </p:nvSpPr>
        <p:spPr>
          <a:xfrm>
            <a:off x="971200" y="842533"/>
            <a:ext cx="5549600" cy="44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p9"/>
          <p:cNvSpPr txBox="1">
            <a:spLocks noGrp="1"/>
          </p:cNvSpPr>
          <p:nvPr>
            <p:ph type="subTitle" idx="4"/>
          </p:nvPr>
        </p:nvSpPr>
        <p:spPr>
          <a:xfrm rot="5400000">
            <a:off x="9497000" y="4402933"/>
            <a:ext cx="3027600" cy="44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cxnSp>
        <p:nvCxnSpPr>
          <p:cNvPr id="173" name="Google Shape;173;p9"/>
          <p:cNvCxnSpPr/>
          <p:nvPr/>
        </p:nvCxnSpPr>
        <p:spPr>
          <a:xfrm rot="10800000">
            <a:off x="-14400" y="1063723"/>
            <a:ext cx="9856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4" name="Google Shape;174;p9"/>
          <p:cNvCxnSpPr/>
          <p:nvPr/>
        </p:nvCxnSpPr>
        <p:spPr>
          <a:xfrm>
            <a:off x="955733" y="6473567"/>
            <a:ext cx="10261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6182324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E6D5EF-F632-2744-C4BD-2CF15BAB3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4AC934-8260-6481-1424-10F7391FED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747845-731D-D022-00CB-E0F6B85AB7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1BE07-DA97-4EF6-B38C-EF3714C70681}" type="datetimeFigureOut">
              <a:rPr lang="en-AE" smtClean="0"/>
              <a:t>06/07/2025</a:t>
            </a:fld>
            <a:endParaRPr lang="en-A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14B2F7-F764-018E-5421-F0901DB4BB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CEFC60-FACD-2275-D770-5D4FEC5D63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FD0E5-9E1A-40A3-9F93-74434239EF3B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49279172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0"/>
          <p:cNvSpPr txBox="1">
            <a:spLocks noGrp="1"/>
          </p:cNvSpPr>
          <p:nvPr>
            <p:ph type="body" idx="1"/>
          </p:nvPr>
        </p:nvSpPr>
        <p:spPr>
          <a:xfrm>
            <a:off x="960000" y="1947000"/>
            <a:ext cx="10272000" cy="8620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30479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4000" b="1">
                <a:latin typeface="Blinker"/>
                <a:ea typeface="Blinker"/>
                <a:cs typeface="Blinker"/>
                <a:sym typeface="Blinker"/>
              </a:defRPr>
            </a:lvl1pPr>
          </a:lstStyle>
          <a:p>
            <a:endParaRPr/>
          </a:p>
        </p:txBody>
      </p:sp>
      <p:sp>
        <p:nvSpPr>
          <p:cNvPr id="177" name="Google Shape;177;p1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cxnSp>
        <p:nvCxnSpPr>
          <p:cNvPr id="178" name="Google Shape;178;p10"/>
          <p:cNvCxnSpPr/>
          <p:nvPr/>
        </p:nvCxnSpPr>
        <p:spPr>
          <a:xfrm>
            <a:off x="955733" y="6473567"/>
            <a:ext cx="10261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9" name="Google Shape;179;p10"/>
          <p:cNvCxnSpPr/>
          <p:nvPr/>
        </p:nvCxnSpPr>
        <p:spPr>
          <a:xfrm>
            <a:off x="11206400" y="1063723"/>
            <a:ext cx="9856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0" name="Google Shape;180;p10"/>
          <p:cNvCxnSpPr/>
          <p:nvPr/>
        </p:nvCxnSpPr>
        <p:spPr>
          <a:xfrm>
            <a:off x="133" y="1063723"/>
            <a:ext cx="9856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3247592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1"/>
          <p:cNvSpPr txBox="1">
            <a:spLocks noGrp="1"/>
          </p:cNvSpPr>
          <p:nvPr>
            <p:ph type="title" hasCustomPrompt="1"/>
          </p:nvPr>
        </p:nvSpPr>
        <p:spPr>
          <a:xfrm>
            <a:off x="1725284" y="2253700"/>
            <a:ext cx="8741200" cy="183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16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183" name="Google Shape;183;p11"/>
          <p:cNvSpPr txBox="1">
            <a:spLocks noGrp="1"/>
          </p:cNvSpPr>
          <p:nvPr>
            <p:ph type="subTitle" idx="1"/>
          </p:nvPr>
        </p:nvSpPr>
        <p:spPr>
          <a:xfrm>
            <a:off x="1725517" y="4237233"/>
            <a:ext cx="8741200" cy="58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grpSp>
        <p:nvGrpSpPr>
          <p:cNvPr id="184" name="Google Shape;184;p11"/>
          <p:cNvGrpSpPr/>
          <p:nvPr/>
        </p:nvGrpSpPr>
        <p:grpSpPr>
          <a:xfrm>
            <a:off x="-2850815" y="-2543242"/>
            <a:ext cx="16816309" cy="9785073"/>
            <a:chOff x="-2138111" y="-1907432"/>
            <a:chExt cx="12612232" cy="7338805"/>
          </a:xfrm>
        </p:grpSpPr>
        <p:sp>
          <p:nvSpPr>
            <p:cNvPr id="185" name="Google Shape;185;p11"/>
            <p:cNvSpPr/>
            <p:nvPr/>
          </p:nvSpPr>
          <p:spPr>
            <a:xfrm rot="-10210910">
              <a:off x="5334753" y="-288655"/>
              <a:ext cx="3261178" cy="1154360"/>
            </a:xfrm>
            <a:custGeom>
              <a:avLst/>
              <a:gdLst/>
              <a:ahLst/>
              <a:cxnLst/>
              <a:rect l="l" t="t" r="r" b="b"/>
              <a:pathLst>
                <a:path w="71732" h="25391" extrusionOk="0">
                  <a:moveTo>
                    <a:pt x="56488" y="1"/>
                  </a:moveTo>
                  <a:cubicBezTo>
                    <a:pt x="55279" y="1"/>
                    <a:pt x="54071" y="138"/>
                    <a:pt x="52895" y="412"/>
                  </a:cubicBezTo>
                  <a:cubicBezTo>
                    <a:pt x="49787" y="1143"/>
                    <a:pt x="47158" y="2890"/>
                    <a:pt x="44873" y="5073"/>
                  </a:cubicBezTo>
                  <a:cubicBezTo>
                    <a:pt x="40293" y="9420"/>
                    <a:pt x="36272" y="15847"/>
                    <a:pt x="29367" y="16416"/>
                  </a:cubicBezTo>
                  <a:cubicBezTo>
                    <a:pt x="29019" y="16444"/>
                    <a:pt x="28673" y="16457"/>
                    <a:pt x="28327" y="16457"/>
                  </a:cubicBezTo>
                  <a:cubicBezTo>
                    <a:pt x="25059" y="16457"/>
                    <a:pt x="21885" y="15265"/>
                    <a:pt x="18836" y="14182"/>
                  </a:cubicBezTo>
                  <a:cubicBezTo>
                    <a:pt x="15978" y="13173"/>
                    <a:pt x="13052" y="12242"/>
                    <a:pt x="9988" y="12242"/>
                  </a:cubicBezTo>
                  <a:cubicBezTo>
                    <a:pt x="9939" y="12242"/>
                    <a:pt x="9889" y="12242"/>
                    <a:pt x="9839" y="12243"/>
                  </a:cubicBezTo>
                  <a:cubicBezTo>
                    <a:pt x="7037" y="12283"/>
                    <a:pt x="4275" y="13238"/>
                    <a:pt x="2478" y="15472"/>
                  </a:cubicBezTo>
                  <a:cubicBezTo>
                    <a:pt x="741" y="17645"/>
                    <a:pt x="152" y="20498"/>
                    <a:pt x="50" y="23219"/>
                  </a:cubicBezTo>
                  <a:cubicBezTo>
                    <a:pt x="30" y="23930"/>
                    <a:pt x="41" y="24641"/>
                    <a:pt x="71" y="25352"/>
                  </a:cubicBezTo>
                  <a:cubicBezTo>
                    <a:pt x="76" y="25377"/>
                    <a:pt x="94" y="25390"/>
                    <a:pt x="110" y="25390"/>
                  </a:cubicBezTo>
                  <a:cubicBezTo>
                    <a:pt x="127" y="25390"/>
                    <a:pt x="142" y="25377"/>
                    <a:pt x="142" y="25352"/>
                  </a:cubicBezTo>
                  <a:cubicBezTo>
                    <a:pt x="0" y="22529"/>
                    <a:pt x="244" y="19523"/>
                    <a:pt x="1584" y="16975"/>
                  </a:cubicBezTo>
                  <a:cubicBezTo>
                    <a:pt x="2264" y="15685"/>
                    <a:pt x="3229" y="14568"/>
                    <a:pt x="4458" y="13775"/>
                  </a:cubicBezTo>
                  <a:cubicBezTo>
                    <a:pt x="5676" y="12994"/>
                    <a:pt x="7068" y="12557"/>
                    <a:pt x="8489" y="12394"/>
                  </a:cubicBezTo>
                  <a:cubicBezTo>
                    <a:pt x="9022" y="12333"/>
                    <a:pt x="9548" y="12305"/>
                    <a:pt x="10070" y="12305"/>
                  </a:cubicBezTo>
                  <a:cubicBezTo>
                    <a:pt x="16002" y="12305"/>
                    <a:pt x="21274" y="15981"/>
                    <a:pt x="27163" y="16467"/>
                  </a:cubicBezTo>
                  <a:cubicBezTo>
                    <a:pt x="27555" y="16501"/>
                    <a:pt x="27948" y="16519"/>
                    <a:pt x="28340" y="16519"/>
                  </a:cubicBezTo>
                  <a:cubicBezTo>
                    <a:pt x="29566" y="16519"/>
                    <a:pt x="30787" y="16346"/>
                    <a:pt x="31956" y="15969"/>
                  </a:cubicBezTo>
                  <a:cubicBezTo>
                    <a:pt x="33368" y="15512"/>
                    <a:pt x="34677" y="14801"/>
                    <a:pt x="35886" y="13949"/>
                  </a:cubicBezTo>
                  <a:cubicBezTo>
                    <a:pt x="38414" y="12151"/>
                    <a:pt x="40456" y="9815"/>
                    <a:pt x="42548" y="7551"/>
                  </a:cubicBezTo>
                  <a:cubicBezTo>
                    <a:pt x="44710" y="5216"/>
                    <a:pt x="47025" y="2890"/>
                    <a:pt x="49950" y="1509"/>
                  </a:cubicBezTo>
                  <a:cubicBezTo>
                    <a:pt x="51984" y="549"/>
                    <a:pt x="54235" y="70"/>
                    <a:pt x="56482" y="70"/>
                  </a:cubicBezTo>
                  <a:cubicBezTo>
                    <a:pt x="57421" y="70"/>
                    <a:pt x="58360" y="153"/>
                    <a:pt x="59282" y="321"/>
                  </a:cubicBezTo>
                  <a:cubicBezTo>
                    <a:pt x="65182" y="1387"/>
                    <a:pt x="69945" y="6038"/>
                    <a:pt x="71315" y="11857"/>
                  </a:cubicBezTo>
                  <a:cubicBezTo>
                    <a:pt x="71488" y="12567"/>
                    <a:pt x="71599" y="13288"/>
                    <a:pt x="71660" y="14009"/>
                  </a:cubicBezTo>
                  <a:cubicBezTo>
                    <a:pt x="71666" y="14035"/>
                    <a:pt x="71684" y="14047"/>
                    <a:pt x="71700" y="14047"/>
                  </a:cubicBezTo>
                  <a:cubicBezTo>
                    <a:pt x="71717" y="14047"/>
                    <a:pt x="71732" y="14035"/>
                    <a:pt x="71732" y="14009"/>
                  </a:cubicBezTo>
                  <a:cubicBezTo>
                    <a:pt x="71244" y="8292"/>
                    <a:pt x="67386" y="3042"/>
                    <a:pt x="62004" y="1001"/>
                  </a:cubicBezTo>
                  <a:cubicBezTo>
                    <a:pt x="60248" y="333"/>
                    <a:pt x="58368" y="1"/>
                    <a:pt x="56488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6" name="Google Shape;186;p11"/>
            <p:cNvSpPr/>
            <p:nvPr/>
          </p:nvSpPr>
          <p:spPr>
            <a:xfrm rot="-10210910">
              <a:off x="5416403" y="-315880"/>
              <a:ext cx="3261178" cy="1154360"/>
            </a:xfrm>
            <a:custGeom>
              <a:avLst/>
              <a:gdLst/>
              <a:ahLst/>
              <a:cxnLst/>
              <a:rect l="l" t="t" r="r" b="b"/>
              <a:pathLst>
                <a:path w="71732" h="25391" extrusionOk="0">
                  <a:moveTo>
                    <a:pt x="56488" y="1"/>
                  </a:moveTo>
                  <a:cubicBezTo>
                    <a:pt x="55279" y="1"/>
                    <a:pt x="54071" y="138"/>
                    <a:pt x="52895" y="412"/>
                  </a:cubicBezTo>
                  <a:cubicBezTo>
                    <a:pt x="49787" y="1143"/>
                    <a:pt x="47158" y="2890"/>
                    <a:pt x="44873" y="5073"/>
                  </a:cubicBezTo>
                  <a:cubicBezTo>
                    <a:pt x="40293" y="9420"/>
                    <a:pt x="36272" y="15847"/>
                    <a:pt x="29367" y="16416"/>
                  </a:cubicBezTo>
                  <a:cubicBezTo>
                    <a:pt x="29019" y="16444"/>
                    <a:pt x="28673" y="16457"/>
                    <a:pt x="28327" y="16457"/>
                  </a:cubicBezTo>
                  <a:cubicBezTo>
                    <a:pt x="25059" y="16457"/>
                    <a:pt x="21885" y="15265"/>
                    <a:pt x="18836" y="14182"/>
                  </a:cubicBezTo>
                  <a:cubicBezTo>
                    <a:pt x="15978" y="13173"/>
                    <a:pt x="13052" y="12242"/>
                    <a:pt x="9988" y="12242"/>
                  </a:cubicBezTo>
                  <a:cubicBezTo>
                    <a:pt x="9939" y="12242"/>
                    <a:pt x="9889" y="12242"/>
                    <a:pt x="9839" y="12243"/>
                  </a:cubicBezTo>
                  <a:cubicBezTo>
                    <a:pt x="7037" y="12283"/>
                    <a:pt x="4275" y="13238"/>
                    <a:pt x="2478" y="15472"/>
                  </a:cubicBezTo>
                  <a:cubicBezTo>
                    <a:pt x="741" y="17645"/>
                    <a:pt x="152" y="20498"/>
                    <a:pt x="50" y="23219"/>
                  </a:cubicBezTo>
                  <a:cubicBezTo>
                    <a:pt x="30" y="23930"/>
                    <a:pt x="41" y="24641"/>
                    <a:pt x="71" y="25352"/>
                  </a:cubicBezTo>
                  <a:cubicBezTo>
                    <a:pt x="76" y="25377"/>
                    <a:pt x="94" y="25390"/>
                    <a:pt x="110" y="25390"/>
                  </a:cubicBezTo>
                  <a:cubicBezTo>
                    <a:pt x="127" y="25390"/>
                    <a:pt x="142" y="25377"/>
                    <a:pt x="142" y="25352"/>
                  </a:cubicBezTo>
                  <a:cubicBezTo>
                    <a:pt x="0" y="22529"/>
                    <a:pt x="244" y="19523"/>
                    <a:pt x="1584" y="16975"/>
                  </a:cubicBezTo>
                  <a:cubicBezTo>
                    <a:pt x="2264" y="15685"/>
                    <a:pt x="3229" y="14568"/>
                    <a:pt x="4458" y="13775"/>
                  </a:cubicBezTo>
                  <a:cubicBezTo>
                    <a:pt x="5676" y="12994"/>
                    <a:pt x="7068" y="12557"/>
                    <a:pt x="8489" y="12394"/>
                  </a:cubicBezTo>
                  <a:cubicBezTo>
                    <a:pt x="9022" y="12333"/>
                    <a:pt x="9548" y="12305"/>
                    <a:pt x="10070" y="12305"/>
                  </a:cubicBezTo>
                  <a:cubicBezTo>
                    <a:pt x="16002" y="12305"/>
                    <a:pt x="21274" y="15981"/>
                    <a:pt x="27163" y="16467"/>
                  </a:cubicBezTo>
                  <a:cubicBezTo>
                    <a:pt x="27555" y="16501"/>
                    <a:pt x="27948" y="16519"/>
                    <a:pt x="28340" y="16519"/>
                  </a:cubicBezTo>
                  <a:cubicBezTo>
                    <a:pt x="29566" y="16519"/>
                    <a:pt x="30787" y="16346"/>
                    <a:pt x="31956" y="15969"/>
                  </a:cubicBezTo>
                  <a:cubicBezTo>
                    <a:pt x="33368" y="15512"/>
                    <a:pt x="34677" y="14801"/>
                    <a:pt x="35886" y="13949"/>
                  </a:cubicBezTo>
                  <a:cubicBezTo>
                    <a:pt x="38414" y="12151"/>
                    <a:pt x="40456" y="9815"/>
                    <a:pt x="42548" y="7551"/>
                  </a:cubicBezTo>
                  <a:cubicBezTo>
                    <a:pt x="44710" y="5216"/>
                    <a:pt x="47025" y="2890"/>
                    <a:pt x="49950" y="1509"/>
                  </a:cubicBezTo>
                  <a:cubicBezTo>
                    <a:pt x="51984" y="549"/>
                    <a:pt x="54235" y="70"/>
                    <a:pt x="56482" y="70"/>
                  </a:cubicBezTo>
                  <a:cubicBezTo>
                    <a:pt x="57421" y="70"/>
                    <a:pt x="58360" y="153"/>
                    <a:pt x="59282" y="321"/>
                  </a:cubicBezTo>
                  <a:cubicBezTo>
                    <a:pt x="65182" y="1387"/>
                    <a:pt x="69945" y="6038"/>
                    <a:pt x="71315" y="11857"/>
                  </a:cubicBezTo>
                  <a:cubicBezTo>
                    <a:pt x="71488" y="12567"/>
                    <a:pt x="71599" y="13288"/>
                    <a:pt x="71660" y="14009"/>
                  </a:cubicBezTo>
                  <a:cubicBezTo>
                    <a:pt x="71666" y="14035"/>
                    <a:pt x="71684" y="14047"/>
                    <a:pt x="71700" y="14047"/>
                  </a:cubicBezTo>
                  <a:cubicBezTo>
                    <a:pt x="71717" y="14047"/>
                    <a:pt x="71732" y="14035"/>
                    <a:pt x="71732" y="14009"/>
                  </a:cubicBezTo>
                  <a:cubicBezTo>
                    <a:pt x="71244" y="8292"/>
                    <a:pt x="67386" y="3042"/>
                    <a:pt x="62004" y="1001"/>
                  </a:cubicBezTo>
                  <a:cubicBezTo>
                    <a:pt x="60248" y="333"/>
                    <a:pt x="58368" y="1"/>
                    <a:pt x="564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187" name="Google Shape;187;p11"/>
            <p:cNvGrpSpPr/>
            <p:nvPr/>
          </p:nvGrpSpPr>
          <p:grpSpPr>
            <a:xfrm>
              <a:off x="-2138111" y="-1907432"/>
              <a:ext cx="12612232" cy="7338805"/>
              <a:chOff x="-2138111" y="-1907432"/>
              <a:chExt cx="12612232" cy="7338805"/>
            </a:xfrm>
          </p:grpSpPr>
          <p:sp>
            <p:nvSpPr>
              <p:cNvPr id="188" name="Google Shape;188;p11"/>
              <p:cNvSpPr/>
              <p:nvPr/>
            </p:nvSpPr>
            <p:spPr>
              <a:xfrm rot="9272496">
                <a:off x="866154" y="-1103050"/>
                <a:ext cx="4382991" cy="2835046"/>
              </a:xfrm>
              <a:custGeom>
                <a:avLst/>
                <a:gdLst/>
                <a:ahLst/>
                <a:cxnLst/>
                <a:rect l="l" t="t" r="r" b="b"/>
                <a:pathLst>
                  <a:path w="85746" h="55463" extrusionOk="0">
                    <a:moveTo>
                      <a:pt x="48227" y="0"/>
                    </a:moveTo>
                    <a:cubicBezTo>
                      <a:pt x="47882" y="0"/>
                      <a:pt x="47535" y="9"/>
                      <a:pt x="47188" y="28"/>
                    </a:cubicBezTo>
                    <a:cubicBezTo>
                      <a:pt x="42599" y="282"/>
                      <a:pt x="38151" y="2018"/>
                      <a:pt x="34455" y="4719"/>
                    </a:cubicBezTo>
                    <a:cubicBezTo>
                      <a:pt x="30372" y="7705"/>
                      <a:pt x="27509" y="11899"/>
                      <a:pt x="24311" y="15737"/>
                    </a:cubicBezTo>
                    <a:cubicBezTo>
                      <a:pt x="21142" y="19545"/>
                      <a:pt x="17345" y="23231"/>
                      <a:pt x="12338" y="24338"/>
                    </a:cubicBezTo>
                    <a:cubicBezTo>
                      <a:pt x="11445" y="24532"/>
                      <a:pt x="10521" y="24639"/>
                      <a:pt x="9599" y="24639"/>
                    </a:cubicBezTo>
                    <a:cubicBezTo>
                      <a:pt x="8059" y="24639"/>
                      <a:pt x="6524" y="24340"/>
                      <a:pt x="5139" y="23647"/>
                    </a:cubicBezTo>
                    <a:cubicBezTo>
                      <a:pt x="3209" y="22693"/>
                      <a:pt x="1585" y="21027"/>
                      <a:pt x="793" y="19017"/>
                    </a:cubicBezTo>
                    <a:cubicBezTo>
                      <a:pt x="407" y="18052"/>
                      <a:pt x="244" y="17026"/>
                      <a:pt x="305" y="16001"/>
                    </a:cubicBezTo>
                    <a:cubicBezTo>
                      <a:pt x="305" y="15976"/>
                      <a:pt x="287" y="15963"/>
                      <a:pt x="269" y="15963"/>
                    </a:cubicBezTo>
                    <a:cubicBezTo>
                      <a:pt x="252" y="15963"/>
                      <a:pt x="234" y="15976"/>
                      <a:pt x="234" y="16001"/>
                    </a:cubicBezTo>
                    <a:cubicBezTo>
                      <a:pt x="1" y="20032"/>
                      <a:pt x="3291" y="23516"/>
                      <a:pt x="7078" y="24419"/>
                    </a:cubicBezTo>
                    <a:cubicBezTo>
                      <a:pt x="7930" y="24622"/>
                      <a:pt x="8785" y="24716"/>
                      <a:pt x="9633" y="24716"/>
                    </a:cubicBezTo>
                    <a:cubicBezTo>
                      <a:pt x="13412" y="24716"/>
                      <a:pt x="17069" y="22848"/>
                      <a:pt x="19913" y="20418"/>
                    </a:cubicBezTo>
                    <a:cubicBezTo>
                      <a:pt x="23762" y="17128"/>
                      <a:pt x="26514" y="12813"/>
                      <a:pt x="29875" y="9056"/>
                    </a:cubicBezTo>
                    <a:cubicBezTo>
                      <a:pt x="33125" y="5410"/>
                      <a:pt x="37095" y="2546"/>
                      <a:pt x="41786" y="1084"/>
                    </a:cubicBezTo>
                    <a:cubicBezTo>
                      <a:pt x="43888" y="429"/>
                      <a:pt x="46088" y="78"/>
                      <a:pt x="48282" y="78"/>
                    </a:cubicBezTo>
                    <a:cubicBezTo>
                      <a:pt x="50613" y="78"/>
                      <a:pt x="52937" y="475"/>
                      <a:pt x="55129" y="1327"/>
                    </a:cubicBezTo>
                    <a:cubicBezTo>
                      <a:pt x="59049" y="2851"/>
                      <a:pt x="62492" y="5704"/>
                      <a:pt x="64523" y="9401"/>
                    </a:cubicBezTo>
                    <a:cubicBezTo>
                      <a:pt x="65670" y="11513"/>
                      <a:pt x="66259" y="13818"/>
                      <a:pt x="66421" y="16204"/>
                    </a:cubicBezTo>
                    <a:cubicBezTo>
                      <a:pt x="66614" y="18926"/>
                      <a:pt x="66330" y="21657"/>
                      <a:pt x="66218" y="24378"/>
                    </a:cubicBezTo>
                    <a:cubicBezTo>
                      <a:pt x="66046" y="28420"/>
                      <a:pt x="66391" y="32807"/>
                      <a:pt x="68930" y="36148"/>
                    </a:cubicBezTo>
                    <a:cubicBezTo>
                      <a:pt x="70067" y="37640"/>
                      <a:pt x="71600" y="38727"/>
                      <a:pt x="73428" y="39215"/>
                    </a:cubicBezTo>
                    <a:cubicBezTo>
                      <a:pt x="74657" y="39549"/>
                      <a:pt x="75936" y="39651"/>
                      <a:pt x="77196" y="39895"/>
                    </a:cubicBezTo>
                    <a:cubicBezTo>
                      <a:pt x="78343" y="40118"/>
                      <a:pt x="79439" y="40494"/>
                      <a:pt x="80434" y="41113"/>
                    </a:cubicBezTo>
                    <a:cubicBezTo>
                      <a:pt x="82303" y="42261"/>
                      <a:pt x="83745" y="44099"/>
                      <a:pt x="84395" y="46190"/>
                    </a:cubicBezTo>
                    <a:cubicBezTo>
                      <a:pt x="85055" y="48354"/>
                      <a:pt x="84811" y="50750"/>
                      <a:pt x="83826" y="52771"/>
                    </a:cubicBezTo>
                    <a:cubicBezTo>
                      <a:pt x="83339" y="53766"/>
                      <a:pt x="82679" y="54659"/>
                      <a:pt x="81867" y="55411"/>
                    </a:cubicBezTo>
                    <a:cubicBezTo>
                      <a:pt x="81844" y="55434"/>
                      <a:pt x="81866" y="55462"/>
                      <a:pt x="81892" y="55462"/>
                    </a:cubicBezTo>
                    <a:cubicBezTo>
                      <a:pt x="81901" y="55462"/>
                      <a:pt x="81909" y="55459"/>
                      <a:pt x="81917" y="55451"/>
                    </a:cubicBezTo>
                    <a:cubicBezTo>
                      <a:pt x="84974" y="52598"/>
                      <a:pt x="85746" y="47826"/>
                      <a:pt x="83582" y="44220"/>
                    </a:cubicBezTo>
                    <a:cubicBezTo>
                      <a:pt x="82567" y="42514"/>
                      <a:pt x="80993" y="41133"/>
                      <a:pt x="79155" y="40382"/>
                    </a:cubicBezTo>
                    <a:cubicBezTo>
                      <a:pt x="76840" y="39448"/>
                      <a:pt x="74220" y="39702"/>
                      <a:pt x="71956" y="38605"/>
                    </a:cubicBezTo>
                    <a:cubicBezTo>
                      <a:pt x="68229" y="36787"/>
                      <a:pt x="66685" y="32380"/>
                      <a:pt x="66330" y="28512"/>
                    </a:cubicBezTo>
                    <a:cubicBezTo>
                      <a:pt x="65843" y="23313"/>
                      <a:pt x="67305" y="18032"/>
                      <a:pt x="65974" y="12894"/>
                    </a:cubicBezTo>
                    <a:cubicBezTo>
                      <a:pt x="64979" y="9004"/>
                      <a:pt x="62400" y="5653"/>
                      <a:pt x="59120" y="3379"/>
                    </a:cubicBezTo>
                    <a:cubicBezTo>
                      <a:pt x="55922" y="1150"/>
                      <a:pt x="52115" y="0"/>
                      <a:pt x="4822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89" name="Google Shape;189;p11"/>
              <p:cNvSpPr/>
              <p:nvPr/>
            </p:nvSpPr>
            <p:spPr>
              <a:xfrm rot="-2190436">
                <a:off x="6767466" y="2309917"/>
                <a:ext cx="3389217" cy="2184986"/>
              </a:xfrm>
              <a:custGeom>
                <a:avLst/>
                <a:gdLst/>
                <a:ahLst/>
                <a:cxnLst/>
                <a:rect l="l" t="t" r="r" b="b"/>
                <a:pathLst>
                  <a:path w="68641" h="44252" extrusionOk="0">
                    <a:moveTo>
                      <a:pt x="67677" y="0"/>
                    </a:moveTo>
                    <a:cubicBezTo>
                      <a:pt x="65155" y="0"/>
                      <a:pt x="62741" y="1012"/>
                      <a:pt x="60731" y="2524"/>
                    </a:cubicBezTo>
                    <a:cubicBezTo>
                      <a:pt x="58294" y="4352"/>
                      <a:pt x="56516" y="6829"/>
                      <a:pt x="55074" y="9480"/>
                    </a:cubicBezTo>
                    <a:cubicBezTo>
                      <a:pt x="52160" y="14852"/>
                      <a:pt x="50383" y="21107"/>
                      <a:pt x="45621" y="25240"/>
                    </a:cubicBezTo>
                    <a:cubicBezTo>
                      <a:pt x="44504" y="26215"/>
                      <a:pt x="43245" y="27027"/>
                      <a:pt x="41864" y="27576"/>
                    </a:cubicBezTo>
                    <a:cubicBezTo>
                      <a:pt x="40310" y="28185"/>
                      <a:pt x="38644" y="28459"/>
                      <a:pt x="36979" y="28499"/>
                    </a:cubicBezTo>
                    <a:cubicBezTo>
                      <a:pt x="36764" y="28506"/>
                      <a:pt x="36550" y="28509"/>
                      <a:pt x="36335" y="28509"/>
                    </a:cubicBezTo>
                    <a:cubicBezTo>
                      <a:pt x="33195" y="28509"/>
                      <a:pt x="30095" y="27846"/>
                      <a:pt x="26977" y="27504"/>
                    </a:cubicBezTo>
                    <a:cubicBezTo>
                      <a:pt x="25877" y="27383"/>
                      <a:pt x="24780" y="27316"/>
                      <a:pt x="23686" y="27316"/>
                    </a:cubicBezTo>
                    <a:cubicBezTo>
                      <a:pt x="21954" y="27316"/>
                      <a:pt x="20230" y="27484"/>
                      <a:pt x="18518" y="27870"/>
                    </a:cubicBezTo>
                    <a:cubicBezTo>
                      <a:pt x="15918" y="28459"/>
                      <a:pt x="13420" y="29464"/>
                      <a:pt x="11125" y="30815"/>
                    </a:cubicBezTo>
                    <a:cubicBezTo>
                      <a:pt x="6576" y="33506"/>
                      <a:pt x="2799" y="37578"/>
                      <a:pt x="687" y="42442"/>
                    </a:cubicBezTo>
                    <a:cubicBezTo>
                      <a:pt x="433" y="43020"/>
                      <a:pt x="210" y="43609"/>
                      <a:pt x="7" y="44209"/>
                    </a:cubicBezTo>
                    <a:cubicBezTo>
                      <a:pt x="0" y="44234"/>
                      <a:pt x="21" y="44251"/>
                      <a:pt x="40" y="44251"/>
                    </a:cubicBezTo>
                    <a:cubicBezTo>
                      <a:pt x="52" y="44251"/>
                      <a:pt x="64" y="44245"/>
                      <a:pt x="68" y="44229"/>
                    </a:cubicBezTo>
                    <a:cubicBezTo>
                      <a:pt x="1824" y="39080"/>
                      <a:pt x="5398" y="34673"/>
                      <a:pt x="9897" y="31668"/>
                    </a:cubicBezTo>
                    <a:cubicBezTo>
                      <a:pt x="14007" y="28925"/>
                      <a:pt x="18839" y="27367"/>
                      <a:pt x="23767" y="27367"/>
                    </a:cubicBezTo>
                    <a:cubicBezTo>
                      <a:pt x="24257" y="27367"/>
                      <a:pt x="24749" y="27382"/>
                      <a:pt x="25240" y="27413"/>
                    </a:cubicBezTo>
                    <a:cubicBezTo>
                      <a:pt x="28866" y="27644"/>
                      <a:pt x="32681" y="28556"/>
                      <a:pt x="36366" y="28556"/>
                    </a:cubicBezTo>
                    <a:cubicBezTo>
                      <a:pt x="38998" y="28556"/>
                      <a:pt x="41563" y="28091"/>
                      <a:pt x="43945" y="26581"/>
                    </a:cubicBezTo>
                    <a:cubicBezTo>
                      <a:pt x="49053" y="23351"/>
                      <a:pt x="51308" y="17411"/>
                      <a:pt x="53785" y="12202"/>
                    </a:cubicBezTo>
                    <a:cubicBezTo>
                      <a:pt x="55126" y="9368"/>
                      <a:pt x="56638" y="6535"/>
                      <a:pt x="58852" y="4271"/>
                    </a:cubicBezTo>
                    <a:cubicBezTo>
                      <a:pt x="60893" y="2179"/>
                      <a:pt x="63543" y="493"/>
                      <a:pt x="66488" y="138"/>
                    </a:cubicBezTo>
                    <a:cubicBezTo>
                      <a:pt x="66861" y="89"/>
                      <a:pt x="67236" y="66"/>
                      <a:pt x="67611" y="66"/>
                    </a:cubicBezTo>
                    <a:cubicBezTo>
                      <a:pt x="67941" y="66"/>
                      <a:pt x="68272" y="84"/>
                      <a:pt x="68600" y="118"/>
                    </a:cubicBezTo>
                    <a:cubicBezTo>
                      <a:pt x="68641" y="118"/>
                      <a:pt x="68641" y="57"/>
                      <a:pt x="68600" y="46"/>
                    </a:cubicBezTo>
                    <a:cubicBezTo>
                      <a:pt x="68291" y="15"/>
                      <a:pt x="67983" y="0"/>
                      <a:pt x="676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90" name="Google Shape;190;p11"/>
              <p:cNvSpPr/>
              <p:nvPr/>
            </p:nvSpPr>
            <p:spPr>
              <a:xfrm rot="-3790971">
                <a:off x="2411629" y="580018"/>
                <a:ext cx="3827959" cy="4070931"/>
              </a:xfrm>
              <a:custGeom>
                <a:avLst/>
                <a:gdLst/>
                <a:ahLst/>
                <a:cxnLst/>
                <a:rect l="l" t="t" r="r" b="b"/>
                <a:pathLst>
                  <a:path w="37197" h="39558" extrusionOk="0">
                    <a:moveTo>
                      <a:pt x="8059" y="63"/>
                    </a:moveTo>
                    <a:cubicBezTo>
                      <a:pt x="8465" y="63"/>
                      <a:pt x="8871" y="115"/>
                      <a:pt x="9271" y="227"/>
                    </a:cubicBezTo>
                    <a:cubicBezTo>
                      <a:pt x="9993" y="430"/>
                      <a:pt x="10612" y="867"/>
                      <a:pt x="11221" y="1303"/>
                    </a:cubicBezTo>
                    <a:cubicBezTo>
                      <a:pt x="12003" y="1872"/>
                      <a:pt x="12683" y="2562"/>
                      <a:pt x="13232" y="3375"/>
                    </a:cubicBezTo>
                    <a:cubicBezTo>
                      <a:pt x="13709" y="4086"/>
                      <a:pt x="14075" y="4868"/>
                      <a:pt x="14430" y="5640"/>
                    </a:cubicBezTo>
                    <a:cubicBezTo>
                      <a:pt x="15232" y="7396"/>
                      <a:pt x="16136" y="9112"/>
                      <a:pt x="17334" y="10645"/>
                    </a:cubicBezTo>
                    <a:cubicBezTo>
                      <a:pt x="17934" y="11417"/>
                      <a:pt x="18654" y="12118"/>
                      <a:pt x="19518" y="12585"/>
                    </a:cubicBezTo>
                    <a:cubicBezTo>
                      <a:pt x="20380" y="13052"/>
                      <a:pt x="21355" y="13276"/>
                      <a:pt x="22330" y="13357"/>
                    </a:cubicBezTo>
                    <a:cubicBezTo>
                      <a:pt x="22751" y="13391"/>
                      <a:pt x="23173" y="13403"/>
                      <a:pt x="23596" y="13403"/>
                    </a:cubicBezTo>
                    <a:cubicBezTo>
                      <a:pt x="24525" y="13403"/>
                      <a:pt x="25460" y="13346"/>
                      <a:pt x="26392" y="13346"/>
                    </a:cubicBezTo>
                    <a:cubicBezTo>
                      <a:pt x="27167" y="13346"/>
                      <a:pt x="27940" y="13386"/>
                      <a:pt x="28707" y="13529"/>
                    </a:cubicBezTo>
                    <a:cubicBezTo>
                      <a:pt x="32252" y="14200"/>
                      <a:pt x="35044" y="17063"/>
                      <a:pt x="36273" y="20364"/>
                    </a:cubicBezTo>
                    <a:cubicBezTo>
                      <a:pt x="36923" y="22079"/>
                      <a:pt x="37135" y="23918"/>
                      <a:pt x="36912" y="25746"/>
                    </a:cubicBezTo>
                    <a:cubicBezTo>
                      <a:pt x="36668" y="27644"/>
                      <a:pt x="35988" y="29462"/>
                      <a:pt x="35003" y="31097"/>
                    </a:cubicBezTo>
                    <a:cubicBezTo>
                      <a:pt x="32942" y="34529"/>
                      <a:pt x="29621" y="37068"/>
                      <a:pt x="25864" y="38388"/>
                    </a:cubicBezTo>
                    <a:cubicBezTo>
                      <a:pt x="23789" y="39119"/>
                      <a:pt x="21584" y="39491"/>
                      <a:pt x="19379" y="39491"/>
                    </a:cubicBezTo>
                    <a:cubicBezTo>
                      <a:pt x="17387" y="39491"/>
                      <a:pt x="15394" y="39187"/>
                      <a:pt x="13496" y="38571"/>
                    </a:cubicBezTo>
                    <a:cubicBezTo>
                      <a:pt x="9851" y="37383"/>
                      <a:pt x="6611" y="35027"/>
                      <a:pt x="4275" y="31990"/>
                    </a:cubicBezTo>
                    <a:cubicBezTo>
                      <a:pt x="3118" y="30487"/>
                      <a:pt x="2183" y="28822"/>
                      <a:pt x="1524" y="27055"/>
                    </a:cubicBezTo>
                    <a:cubicBezTo>
                      <a:pt x="721" y="24882"/>
                      <a:pt x="315" y="22577"/>
                      <a:pt x="183" y="20262"/>
                    </a:cubicBezTo>
                    <a:cubicBezTo>
                      <a:pt x="41" y="17967"/>
                      <a:pt x="163" y="15672"/>
                      <a:pt x="376" y="13387"/>
                    </a:cubicBezTo>
                    <a:cubicBezTo>
                      <a:pt x="477" y="12240"/>
                      <a:pt x="610" y="11113"/>
                      <a:pt x="752" y="9975"/>
                    </a:cubicBezTo>
                    <a:cubicBezTo>
                      <a:pt x="884" y="8919"/>
                      <a:pt x="1036" y="7863"/>
                      <a:pt x="1290" y="6827"/>
                    </a:cubicBezTo>
                    <a:cubicBezTo>
                      <a:pt x="1768" y="4857"/>
                      <a:pt x="2610" y="2867"/>
                      <a:pt x="4205" y="1557"/>
                    </a:cubicBezTo>
                    <a:cubicBezTo>
                      <a:pt x="5275" y="676"/>
                      <a:pt x="6662" y="63"/>
                      <a:pt x="8059" y="63"/>
                    </a:cubicBezTo>
                    <a:close/>
                    <a:moveTo>
                      <a:pt x="8072" y="0"/>
                    </a:moveTo>
                    <a:cubicBezTo>
                      <a:pt x="7618" y="0"/>
                      <a:pt x="7163" y="62"/>
                      <a:pt x="6723" y="176"/>
                    </a:cubicBezTo>
                    <a:cubicBezTo>
                      <a:pt x="4925" y="644"/>
                      <a:pt x="3433" y="1892"/>
                      <a:pt x="2499" y="3487"/>
                    </a:cubicBezTo>
                    <a:cubicBezTo>
                      <a:pt x="1432" y="5324"/>
                      <a:pt x="1016" y="7447"/>
                      <a:pt x="741" y="9528"/>
                    </a:cubicBezTo>
                    <a:cubicBezTo>
                      <a:pt x="427" y="11834"/>
                      <a:pt x="183" y="14159"/>
                      <a:pt x="92" y="16485"/>
                    </a:cubicBezTo>
                    <a:cubicBezTo>
                      <a:pt x="1" y="18810"/>
                      <a:pt x="71" y="21156"/>
                      <a:pt x="488" y="23451"/>
                    </a:cubicBezTo>
                    <a:cubicBezTo>
                      <a:pt x="863" y="25543"/>
                      <a:pt x="1524" y="27583"/>
                      <a:pt x="2539" y="29452"/>
                    </a:cubicBezTo>
                    <a:cubicBezTo>
                      <a:pt x="3453" y="31137"/>
                      <a:pt x="4621" y="32681"/>
                      <a:pt x="5981" y="34032"/>
                    </a:cubicBezTo>
                    <a:cubicBezTo>
                      <a:pt x="7342" y="35372"/>
                      <a:pt x="8896" y="36510"/>
                      <a:pt x="10582" y="37403"/>
                    </a:cubicBezTo>
                    <a:cubicBezTo>
                      <a:pt x="12369" y="38347"/>
                      <a:pt x="14298" y="38987"/>
                      <a:pt x="16298" y="39312"/>
                    </a:cubicBezTo>
                    <a:cubicBezTo>
                      <a:pt x="17316" y="39476"/>
                      <a:pt x="18346" y="39557"/>
                      <a:pt x="19377" y="39557"/>
                    </a:cubicBezTo>
                    <a:cubicBezTo>
                      <a:pt x="20453" y="39557"/>
                      <a:pt x="21530" y="39468"/>
                      <a:pt x="22594" y="39292"/>
                    </a:cubicBezTo>
                    <a:cubicBezTo>
                      <a:pt x="24676" y="38947"/>
                      <a:pt x="26707" y="38266"/>
                      <a:pt x="28576" y="37261"/>
                    </a:cubicBezTo>
                    <a:cubicBezTo>
                      <a:pt x="30291" y="36337"/>
                      <a:pt x="31855" y="35118"/>
                      <a:pt x="33165" y="33676"/>
                    </a:cubicBezTo>
                    <a:cubicBezTo>
                      <a:pt x="34455" y="32254"/>
                      <a:pt x="35511" y="30620"/>
                      <a:pt x="36201" y="28822"/>
                    </a:cubicBezTo>
                    <a:cubicBezTo>
                      <a:pt x="36871" y="27076"/>
                      <a:pt x="37196" y="25166"/>
                      <a:pt x="37024" y="23298"/>
                    </a:cubicBezTo>
                    <a:cubicBezTo>
                      <a:pt x="36862" y="21511"/>
                      <a:pt x="36252" y="19764"/>
                      <a:pt x="35308" y="18241"/>
                    </a:cubicBezTo>
                    <a:cubicBezTo>
                      <a:pt x="34384" y="16749"/>
                      <a:pt x="33125" y="15449"/>
                      <a:pt x="31611" y="14555"/>
                    </a:cubicBezTo>
                    <a:cubicBezTo>
                      <a:pt x="30850" y="14118"/>
                      <a:pt x="30038" y="13773"/>
                      <a:pt x="29185" y="13560"/>
                    </a:cubicBezTo>
                    <a:cubicBezTo>
                      <a:pt x="28283" y="13344"/>
                      <a:pt x="27356" y="13284"/>
                      <a:pt x="26434" y="13284"/>
                    </a:cubicBezTo>
                    <a:cubicBezTo>
                      <a:pt x="26359" y="13284"/>
                      <a:pt x="26284" y="13285"/>
                      <a:pt x="26209" y="13286"/>
                    </a:cubicBezTo>
                    <a:cubicBezTo>
                      <a:pt x="25356" y="13290"/>
                      <a:pt x="24474" y="13342"/>
                      <a:pt x="23596" y="13342"/>
                    </a:cubicBezTo>
                    <a:cubicBezTo>
                      <a:pt x="22268" y="13342"/>
                      <a:pt x="20949" y="13222"/>
                      <a:pt x="19751" y="12636"/>
                    </a:cubicBezTo>
                    <a:cubicBezTo>
                      <a:pt x="18817" y="12179"/>
                      <a:pt x="18055" y="11448"/>
                      <a:pt x="17415" y="10645"/>
                    </a:cubicBezTo>
                    <a:cubicBezTo>
                      <a:pt x="16756" y="9813"/>
                      <a:pt x="16187" y="8909"/>
                      <a:pt x="15669" y="7995"/>
                    </a:cubicBezTo>
                    <a:cubicBezTo>
                      <a:pt x="14765" y="6411"/>
                      <a:pt x="14206" y="4634"/>
                      <a:pt x="13150" y="3151"/>
                    </a:cubicBezTo>
                    <a:cubicBezTo>
                      <a:pt x="12633" y="2410"/>
                      <a:pt x="11983" y="1781"/>
                      <a:pt x="11252" y="1242"/>
                    </a:cubicBezTo>
                    <a:cubicBezTo>
                      <a:pt x="10622" y="795"/>
                      <a:pt x="9993" y="349"/>
                      <a:pt x="9241" y="146"/>
                    </a:cubicBezTo>
                    <a:cubicBezTo>
                      <a:pt x="8859" y="47"/>
                      <a:pt x="8466" y="0"/>
                      <a:pt x="807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rot="602346">
                <a:off x="-1813998" y="642690"/>
                <a:ext cx="6301923" cy="4272111"/>
              </a:xfrm>
              <a:custGeom>
                <a:avLst/>
                <a:gdLst/>
                <a:ahLst/>
                <a:cxnLst/>
                <a:rect l="l" t="t" r="r" b="b"/>
                <a:pathLst>
                  <a:path w="47275" h="32048" extrusionOk="0">
                    <a:moveTo>
                      <a:pt x="11491" y="1"/>
                    </a:moveTo>
                    <a:cubicBezTo>
                      <a:pt x="9887" y="1"/>
                      <a:pt x="8266" y="466"/>
                      <a:pt x="6879" y="1233"/>
                    </a:cubicBezTo>
                    <a:cubicBezTo>
                      <a:pt x="4575" y="2523"/>
                      <a:pt x="2797" y="4543"/>
                      <a:pt x="1203" y="6614"/>
                    </a:cubicBezTo>
                    <a:cubicBezTo>
                      <a:pt x="807" y="7133"/>
                      <a:pt x="411" y="7661"/>
                      <a:pt x="15" y="8189"/>
                    </a:cubicBezTo>
                    <a:cubicBezTo>
                      <a:pt x="1" y="8210"/>
                      <a:pt x="27" y="8232"/>
                      <a:pt x="51" y="8232"/>
                    </a:cubicBezTo>
                    <a:cubicBezTo>
                      <a:pt x="60" y="8232"/>
                      <a:pt x="70" y="8228"/>
                      <a:pt x="76" y="8219"/>
                    </a:cubicBezTo>
                    <a:cubicBezTo>
                      <a:pt x="1660" y="6086"/>
                      <a:pt x="3275" y="3924"/>
                      <a:pt x="5397" y="2299"/>
                    </a:cubicBezTo>
                    <a:cubicBezTo>
                      <a:pt x="7152" y="955"/>
                      <a:pt x="9277" y="73"/>
                      <a:pt x="11491" y="73"/>
                    </a:cubicBezTo>
                    <a:cubicBezTo>
                      <a:pt x="11737" y="73"/>
                      <a:pt x="11984" y="83"/>
                      <a:pt x="12231" y="106"/>
                    </a:cubicBezTo>
                    <a:cubicBezTo>
                      <a:pt x="13409" y="217"/>
                      <a:pt x="14556" y="593"/>
                      <a:pt x="15511" y="1293"/>
                    </a:cubicBezTo>
                    <a:cubicBezTo>
                      <a:pt x="16537" y="2045"/>
                      <a:pt x="17268" y="3121"/>
                      <a:pt x="17725" y="4289"/>
                    </a:cubicBezTo>
                    <a:cubicBezTo>
                      <a:pt x="18781" y="6991"/>
                      <a:pt x="18395" y="9915"/>
                      <a:pt x="17999" y="12697"/>
                    </a:cubicBezTo>
                    <a:cubicBezTo>
                      <a:pt x="17613" y="15419"/>
                      <a:pt x="17379" y="18150"/>
                      <a:pt x="17776" y="20892"/>
                    </a:cubicBezTo>
                    <a:cubicBezTo>
                      <a:pt x="18131" y="23421"/>
                      <a:pt x="19015" y="25928"/>
                      <a:pt x="20639" y="27919"/>
                    </a:cubicBezTo>
                    <a:cubicBezTo>
                      <a:pt x="22111" y="29726"/>
                      <a:pt x="24153" y="31138"/>
                      <a:pt x="26437" y="31676"/>
                    </a:cubicBezTo>
                    <a:cubicBezTo>
                      <a:pt x="27071" y="31821"/>
                      <a:pt x="27717" y="31897"/>
                      <a:pt x="28363" y="31897"/>
                    </a:cubicBezTo>
                    <a:cubicBezTo>
                      <a:pt x="28847" y="31897"/>
                      <a:pt x="29330" y="31855"/>
                      <a:pt x="29809" y="31768"/>
                    </a:cubicBezTo>
                    <a:cubicBezTo>
                      <a:pt x="31108" y="31524"/>
                      <a:pt x="32327" y="30965"/>
                      <a:pt x="33484" y="30326"/>
                    </a:cubicBezTo>
                    <a:cubicBezTo>
                      <a:pt x="35942" y="28955"/>
                      <a:pt x="38318" y="27066"/>
                      <a:pt x="41222" y="26792"/>
                    </a:cubicBezTo>
                    <a:cubicBezTo>
                      <a:pt x="41420" y="26775"/>
                      <a:pt x="41617" y="26765"/>
                      <a:pt x="41813" y="26765"/>
                    </a:cubicBezTo>
                    <a:cubicBezTo>
                      <a:pt x="42876" y="26765"/>
                      <a:pt x="43903" y="27032"/>
                      <a:pt x="44787" y="27675"/>
                    </a:cubicBezTo>
                    <a:cubicBezTo>
                      <a:pt x="45680" y="28336"/>
                      <a:pt x="46401" y="29310"/>
                      <a:pt x="46564" y="30417"/>
                    </a:cubicBezTo>
                    <a:cubicBezTo>
                      <a:pt x="46655" y="30955"/>
                      <a:pt x="46584" y="31504"/>
                      <a:pt x="46381" y="32011"/>
                    </a:cubicBezTo>
                    <a:cubicBezTo>
                      <a:pt x="46369" y="32034"/>
                      <a:pt x="46383" y="32047"/>
                      <a:pt x="46402" y="32047"/>
                    </a:cubicBezTo>
                    <a:cubicBezTo>
                      <a:pt x="46416" y="32047"/>
                      <a:pt x="46433" y="32039"/>
                      <a:pt x="46442" y="32021"/>
                    </a:cubicBezTo>
                    <a:cubicBezTo>
                      <a:pt x="47274" y="29990"/>
                      <a:pt x="45680" y="27838"/>
                      <a:pt x="43832" y="27066"/>
                    </a:cubicBezTo>
                    <a:cubicBezTo>
                      <a:pt x="43212" y="26801"/>
                      <a:pt x="42543" y="26691"/>
                      <a:pt x="41870" y="26691"/>
                    </a:cubicBezTo>
                    <a:cubicBezTo>
                      <a:pt x="41253" y="26691"/>
                      <a:pt x="40632" y="26783"/>
                      <a:pt x="40044" y="26934"/>
                    </a:cubicBezTo>
                    <a:cubicBezTo>
                      <a:pt x="38654" y="27279"/>
                      <a:pt x="37354" y="27939"/>
                      <a:pt x="36125" y="28660"/>
                    </a:cubicBezTo>
                    <a:cubicBezTo>
                      <a:pt x="33789" y="30051"/>
                      <a:pt x="31423" y="31757"/>
                      <a:pt x="28590" y="31829"/>
                    </a:cubicBezTo>
                    <a:cubicBezTo>
                      <a:pt x="28515" y="31831"/>
                      <a:pt x="28440" y="31832"/>
                      <a:pt x="28365" y="31832"/>
                    </a:cubicBezTo>
                    <a:cubicBezTo>
                      <a:pt x="25948" y="31832"/>
                      <a:pt x="23631" y="30733"/>
                      <a:pt x="21868" y="29128"/>
                    </a:cubicBezTo>
                    <a:cubicBezTo>
                      <a:pt x="19888" y="27320"/>
                      <a:pt x="18679" y="24872"/>
                      <a:pt x="18090" y="22273"/>
                    </a:cubicBezTo>
                    <a:cubicBezTo>
                      <a:pt x="17471" y="19521"/>
                      <a:pt x="17542" y="16658"/>
                      <a:pt x="17907" y="13875"/>
                    </a:cubicBezTo>
                    <a:cubicBezTo>
                      <a:pt x="18273" y="11022"/>
                      <a:pt x="18872" y="8077"/>
                      <a:pt x="18110" y="5233"/>
                    </a:cubicBezTo>
                    <a:cubicBezTo>
                      <a:pt x="17796" y="4086"/>
                      <a:pt x="17278" y="2979"/>
                      <a:pt x="16476" y="2085"/>
                    </a:cubicBezTo>
                    <a:cubicBezTo>
                      <a:pt x="15704" y="1223"/>
                      <a:pt x="14699" y="613"/>
                      <a:pt x="13592" y="289"/>
                    </a:cubicBezTo>
                    <a:cubicBezTo>
                      <a:pt x="12909" y="92"/>
                      <a:pt x="12202" y="1"/>
                      <a:pt x="1149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rot="-565460" flipH="1">
                <a:off x="3928777" y="960008"/>
                <a:ext cx="5920740" cy="4013705"/>
              </a:xfrm>
              <a:custGeom>
                <a:avLst/>
                <a:gdLst/>
                <a:ahLst/>
                <a:cxnLst/>
                <a:rect l="l" t="t" r="r" b="b"/>
                <a:pathLst>
                  <a:path w="47275" h="32048" extrusionOk="0">
                    <a:moveTo>
                      <a:pt x="11491" y="1"/>
                    </a:moveTo>
                    <a:cubicBezTo>
                      <a:pt x="9887" y="1"/>
                      <a:pt x="8266" y="466"/>
                      <a:pt x="6879" y="1233"/>
                    </a:cubicBezTo>
                    <a:cubicBezTo>
                      <a:pt x="4575" y="2523"/>
                      <a:pt x="2797" y="4543"/>
                      <a:pt x="1203" y="6614"/>
                    </a:cubicBezTo>
                    <a:cubicBezTo>
                      <a:pt x="807" y="7133"/>
                      <a:pt x="411" y="7661"/>
                      <a:pt x="15" y="8189"/>
                    </a:cubicBezTo>
                    <a:cubicBezTo>
                      <a:pt x="1" y="8210"/>
                      <a:pt x="27" y="8232"/>
                      <a:pt x="51" y="8232"/>
                    </a:cubicBezTo>
                    <a:cubicBezTo>
                      <a:pt x="60" y="8232"/>
                      <a:pt x="70" y="8228"/>
                      <a:pt x="76" y="8219"/>
                    </a:cubicBezTo>
                    <a:cubicBezTo>
                      <a:pt x="1660" y="6086"/>
                      <a:pt x="3275" y="3924"/>
                      <a:pt x="5397" y="2299"/>
                    </a:cubicBezTo>
                    <a:cubicBezTo>
                      <a:pt x="7152" y="955"/>
                      <a:pt x="9277" y="73"/>
                      <a:pt x="11491" y="73"/>
                    </a:cubicBezTo>
                    <a:cubicBezTo>
                      <a:pt x="11737" y="73"/>
                      <a:pt x="11984" y="83"/>
                      <a:pt x="12231" y="106"/>
                    </a:cubicBezTo>
                    <a:cubicBezTo>
                      <a:pt x="13409" y="217"/>
                      <a:pt x="14556" y="593"/>
                      <a:pt x="15511" y="1293"/>
                    </a:cubicBezTo>
                    <a:cubicBezTo>
                      <a:pt x="16537" y="2045"/>
                      <a:pt x="17268" y="3121"/>
                      <a:pt x="17725" y="4289"/>
                    </a:cubicBezTo>
                    <a:cubicBezTo>
                      <a:pt x="18781" y="6991"/>
                      <a:pt x="18395" y="9915"/>
                      <a:pt x="17999" y="12697"/>
                    </a:cubicBezTo>
                    <a:cubicBezTo>
                      <a:pt x="17613" y="15419"/>
                      <a:pt x="17379" y="18150"/>
                      <a:pt x="17776" y="20892"/>
                    </a:cubicBezTo>
                    <a:cubicBezTo>
                      <a:pt x="18131" y="23421"/>
                      <a:pt x="19015" y="25928"/>
                      <a:pt x="20639" y="27919"/>
                    </a:cubicBezTo>
                    <a:cubicBezTo>
                      <a:pt x="22111" y="29726"/>
                      <a:pt x="24153" y="31138"/>
                      <a:pt x="26437" y="31676"/>
                    </a:cubicBezTo>
                    <a:cubicBezTo>
                      <a:pt x="27071" y="31821"/>
                      <a:pt x="27717" y="31897"/>
                      <a:pt x="28363" y="31897"/>
                    </a:cubicBezTo>
                    <a:cubicBezTo>
                      <a:pt x="28847" y="31897"/>
                      <a:pt x="29330" y="31855"/>
                      <a:pt x="29809" y="31768"/>
                    </a:cubicBezTo>
                    <a:cubicBezTo>
                      <a:pt x="31108" y="31524"/>
                      <a:pt x="32327" y="30965"/>
                      <a:pt x="33484" y="30326"/>
                    </a:cubicBezTo>
                    <a:cubicBezTo>
                      <a:pt x="35942" y="28955"/>
                      <a:pt x="38318" y="27066"/>
                      <a:pt x="41222" y="26792"/>
                    </a:cubicBezTo>
                    <a:cubicBezTo>
                      <a:pt x="41420" y="26775"/>
                      <a:pt x="41617" y="26765"/>
                      <a:pt x="41813" y="26765"/>
                    </a:cubicBezTo>
                    <a:cubicBezTo>
                      <a:pt x="42876" y="26765"/>
                      <a:pt x="43903" y="27032"/>
                      <a:pt x="44787" y="27675"/>
                    </a:cubicBezTo>
                    <a:cubicBezTo>
                      <a:pt x="45680" y="28336"/>
                      <a:pt x="46401" y="29310"/>
                      <a:pt x="46564" y="30417"/>
                    </a:cubicBezTo>
                    <a:cubicBezTo>
                      <a:pt x="46655" y="30955"/>
                      <a:pt x="46584" y="31504"/>
                      <a:pt x="46381" y="32011"/>
                    </a:cubicBezTo>
                    <a:cubicBezTo>
                      <a:pt x="46369" y="32034"/>
                      <a:pt x="46383" y="32047"/>
                      <a:pt x="46402" y="32047"/>
                    </a:cubicBezTo>
                    <a:cubicBezTo>
                      <a:pt x="46416" y="32047"/>
                      <a:pt x="46433" y="32039"/>
                      <a:pt x="46442" y="32021"/>
                    </a:cubicBezTo>
                    <a:cubicBezTo>
                      <a:pt x="47274" y="29990"/>
                      <a:pt x="45680" y="27838"/>
                      <a:pt x="43832" y="27066"/>
                    </a:cubicBezTo>
                    <a:cubicBezTo>
                      <a:pt x="43212" y="26801"/>
                      <a:pt x="42543" y="26691"/>
                      <a:pt x="41870" y="26691"/>
                    </a:cubicBezTo>
                    <a:cubicBezTo>
                      <a:pt x="41253" y="26691"/>
                      <a:pt x="40632" y="26783"/>
                      <a:pt x="40044" y="26934"/>
                    </a:cubicBezTo>
                    <a:cubicBezTo>
                      <a:pt x="38654" y="27279"/>
                      <a:pt x="37354" y="27939"/>
                      <a:pt x="36125" y="28660"/>
                    </a:cubicBezTo>
                    <a:cubicBezTo>
                      <a:pt x="33789" y="30051"/>
                      <a:pt x="31423" y="31757"/>
                      <a:pt x="28590" y="31829"/>
                    </a:cubicBezTo>
                    <a:cubicBezTo>
                      <a:pt x="28515" y="31831"/>
                      <a:pt x="28440" y="31832"/>
                      <a:pt x="28365" y="31832"/>
                    </a:cubicBezTo>
                    <a:cubicBezTo>
                      <a:pt x="25948" y="31832"/>
                      <a:pt x="23631" y="30733"/>
                      <a:pt x="21868" y="29128"/>
                    </a:cubicBezTo>
                    <a:cubicBezTo>
                      <a:pt x="19888" y="27320"/>
                      <a:pt x="18679" y="24872"/>
                      <a:pt x="18090" y="22273"/>
                    </a:cubicBezTo>
                    <a:cubicBezTo>
                      <a:pt x="17471" y="19521"/>
                      <a:pt x="17542" y="16658"/>
                      <a:pt x="17907" y="13875"/>
                    </a:cubicBezTo>
                    <a:cubicBezTo>
                      <a:pt x="18273" y="11022"/>
                      <a:pt x="18872" y="8077"/>
                      <a:pt x="18110" y="5233"/>
                    </a:cubicBezTo>
                    <a:cubicBezTo>
                      <a:pt x="17796" y="4086"/>
                      <a:pt x="17278" y="2979"/>
                      <a:pt x="16476" y="2085"/>
                    </a:cubicBezTo>
                    <a:cubicBezTo>
                      <a:pt x="15704" y="1223"/>
                      <a:pt x="14699" y="613"/>
                      <a:pt x="13592" y="289"/>
                    </a:cubicBezTo>
                    <a:cubicBezTo>
                      <a:pt x="12909" y="92"/>
                      <a:pt x="12202" y="1"/>
                      <a:pt x="1149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rot="602346">
                <a:off x="-1748673" y="566490"/>
                <a:ext cx="6301923" cy="4272111"/>
              </a:xfrm>
              <a:custGeom>
                <a:avLst/>
                <a:gdLst/>
                <a:ahLst/>
                <a:cxnLst/>
                <a:rect l="l" t="t" r="r" b="b"/>
                <a:pathLst>
                  <a:path w="47275" h="32048" extrusionOk="0">
                    <a:moveTo>
                      <a:pt x="11491" y="1"/>
                    </a:moveTo>
                    <a:cubicBezTo>
                      <a:pt x="9887" y="1"/>
                      <a:pt x="8266" y="466"/>
                      <a:pt x="6879" y="1233"/>
                    </a:cubicBezTo>
                    <a:cubicBezTo>
                      <a:pt x="4575" y="2523"/>
                      <a:pt x="2797" y="4543"/>
                      <a:pt x="1203" y="6614"/>
                    </a:cubicBezTo>
                    <a:cubicBezTo>
                      <a:pt x="807" y="7133"/>
                      <a:pt x="411" y="7661"/>
                      <a:pt x="15" y="8189"/>
                    </a:cubicBezTo>
                    <a:cubicBezTo>
                      <a:pt x="1" y="8210"/>
                      <a:pt x="27" y="8232"/>
                      <a:pt x="51" y="8232"/>
                    </a:cubicBezTo>
                    <a:cubicBezTo>
                      <a:pt x="60" y="8232"/>
                      <a:pt x="70" y="8228"/>
                      <a:pt x="76" y="8219"/>
                    </a:cubicBezTo>
                    <a:cubicBezTo>
                      <a:pt x="1660" y="6086"/>
                      <a:pt x="3275" y="3924"/>
                      <a:pt x="5397" y="2299"/>
                    </a:cubicBezTo>
                    <a:cubicBezTo>
                      <a:pt x="7152" y="955"/>
                      <a:pt x="9277" y="73"/>
                      <a:pt x="11491" y="73"/>
                    </a:cubicBezTo>
                    <a:cubicBezTo>
                      <a:pt x="11737" y="73"/>
                      <a:pt x="11984" y="83"/>
                      <a:pt x="12231" y="106"/>
                    </a:cubicBezTo>
                    <a:cubicBezTo>
                      <a:pt x="13409" y="217"/>
                      <a:pt x="14556" y="593"/>
                      <a:pt x="15511" y="1293"/>
                    </a:cubicBezTo>
                    <a:cubicBezTo>
                      <a:pt x="16537" y="2045"/>
                      <a:pt x="17268" y="3121"/>
                      <a:pt x="17725" y="4289"/>
                    </a:cubicBezTo>
                    <a:cubicBezTo>
                      <a:pt x="18781" y="6991"/>
                      <a:pt x="18395" y="9915"/>
                      <a:pt x="17999" y="12697"/>
                    </a:cubicBezTo>
                    <a:cubicBezTo>
                      <a:pt x="17613" y="15419"/>
                      <a:pt x="17379" y="18150"/>
                      <a:pt x="17776" y="20892"/>
                    </a:cubicBezTo>
                    <a:cubicBezTo>
                      <a:pt x="18131" y="23421"/>
                      <a:pt x="19015" y="25928"/>
                      <a:pt x="20639" y="27919"/>
                    </a:cubicBezTo>
                    <a:cubicBezTo>
                      <a:pt x="22111" y="29726"/>
                      <a:pt x="24153" y="31138"/>
                      <a:pt x="26437" y="31676"/>
                    </a:cubicBezTo>
                    <a:cubicBezTo>
                      <a:pt x="27071" y="31821"/>
                      <a:pt x="27717" y="31897"/>
                      <a:pt x="28363" y="31897"/>
                    </a:cubicBezTo>
                    <a:cubicBezTo>
                      <a:pt x="28847" y="31897"/>
                      <a:pt x="29330" y="31855"/>
                      <a:pt x="29809" y="31768"/>
                    </a:cubicBezTo>
                    <a:cubicBezTo>
                      <a:pt x="31108" y="31524"/>
                      <a:pt x="32327" y="30965"/>
                      <a:pt x="33484" y="30326"/>
                    </a:cubicBezTo>
                    <a:cubicBezTo>
                      <a:pt x="35942" y="28955"/>
                      <a:pt x="38318" y="27066"/>
                      <a:pt x="41222" y="26792"/>
                    </a:cubicBezTo>
                    <a:cubicBezTo>
                      <a:pt x="41420" y="26775"/>
                      <a:pt x="41617" y="26765"/>
                      <a:pt x="41813" y="26765"/>
                    </a:cubicBezTo>
                    <a:cubicBezTo>
                      <a:pt x="42876" y="26765"/>
                      <a:pt x="43903" y="27032"/>
                      <a:pt x="44787" y="27675"/>
                    </a:cubicBezTo>
                    <a:cubicBezTo>
                      <a:pt x="45680" y="28336"/>
                      <a:pt x="46401" y="29310"/>
                      <a:pt x="46564" y="30417"/>
                    </a:cubicBezTo>
                    <a:cubicBezTo>
                      <a:pt x="46655" y="30955"/>
                      <a:pt x="46584" y="31504"/>
                      <a:pt x="46381" y="32011"/>
                    </a:cubicBezTo>
                    <a:cubicBezTo>
                      <a:pt x="46369" y="32034"/>
                      <a:pt x="46383" y="32047"/>
                      <a:pt x="46402" y="32047"/>
                    </a:cubicBezTo>
                    <a:cubicBezTo>
                      <a:pt x="46416" y="32047"/>
                      <a:pt x="46433" y="32039"/>
                      <a:pt x="46442" y="32021"/>
                    </a:cubicBezTo>
                    <a:cubicBezTo>
                      <a:pt x="47274" y="29990"/>
                      <a:pt x="45680" y="27838"/>
                      <a:pt x="43832" y="27066"/>
                    </a:cubicBezTo>
                    <a:cubicBezTo>
                      <a:pt x="43212" y="26801"/>
                      <a:pt x="42543" y="26691"/>
                      <a:pt x="41870" y="26691"/>
                    </a:cubicBezTo>
                    <a:cubicBezTo>
                      <a:pt x="41253" y="26691"/>
                      <a:pt x="40632" y="26783"/>
                      <a:pt x="40044" y="26934"/>
                    </a:cubicBezTo>
                    <a:cubicBezTo>
                      <a:pt x="38654" y="27279"/>
                      <a:pt x="37354" y="27939"/>
                      <a:pt x="36125" y="28660"/>
                    </a:cubicBezTo>
                    <a:cubicBezTo>
                      <a:pt x="33789" y="30051"/>
                      <a:pt x="31423" y="31757"/>
                      <a:pt x="28590" y="31829"/>
                    </a:cubicBezTo>
                    <a:cubicBezTo>
                      <a:pt x="28515" y="31831"/>
                      <a:pt x="28440" y="31832"/>
                      <a:pt x="28365" y="31832"/>
                    </a:cubicBezTo>
                    <a:cubicBezTo>
                      <a:pt x="25948" y="31832"/>
                      <a:pt x="23631" y="30733"/>
                      <a:pt x="21868" y="29128"/>
                    </a:cubicBezTo>
                    <a:cubicBezTo>
                      <a:pt x="19888" y="27320"/>
                      <a:pt x="18679" y="24872"/>
                      <a:pt x="18090" y="22273"/>
                    </a:cubicBezTo>
                    <a:cubicBezTo>
                      <a:pt x="17471" y="19521"/>
                      <a:pt x="17542" y="16658"/>
                      <a:pt x="17907" y="13875"/>
                    </a:cubicBezTo>
                    <a:cubicBezTo>
                      <a:pt x="18273" y="11022"/>
                      <a:pt x="18872" y="8077"/>
                      <a:pt x="18110" y="5233"/>
                    </a:cubicBezTo>
                    <a:cubicBezTo>
                      <a:pt x="17796" y="4086"/>
                      <a:pt x="17278" y="2979"/>
                      <a:pt x="16476" y="2085"/>
                    </a:cubicBezTo>
                    <a:cubicBezTo>
                      <a:pt x="15704" y="1223"/>
                      <a:pt x="14699" y="613"/>
                      <a:pt x="13592" y="289"/>
                    </a:cubicBezTo>
                    <a:cubicBezTo>
                      <a:pt x="12909" y="92"/>
                      <a:pt x="12202" y="1"/>
                      <a:pt x="1149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94" name="Google Shape;194;p11"/>
              <p:cNvSpPr/>
              <p:nvPr/>
            </p:nvSpPr>
            <p:spPr>
              <a:xfrm rot="-3790987">
                <a:off x="2549219" y="722852"/>
                <a:ext cx="3661649" cy="3894065"/>
              </a:xfrm>
              <a:custGeom>
                <a:avLst/>
                <a:gdLst/>
                <a:ahLst/>
                <a:cxnLst/>
                <a:rect l="l" t="t" r="r" b="b"/>
                <a:pathLst>
                  <a:path w="37197" h="39558" extrusionOk="0">
                    <a:moveTo>
                      <a:pt x="8059" y="63"/>
                    </a:moveTo>
                    <a:cubicBezTo>
                      <a:pt x="8465" y="63"/>
                      <a:pt x="8871" y="115"/>
                      <a:pt x="9271" y="227"/>
                    </a:cubicBezTo>
                    <a:cubicBezTo>
                      <a:pt x="9993" y="430"/>
                      <a:pt x="10612" y="867"/>
                      <a:pt x="11221" y="1303"/>
                    </a:cubicBezTo>
                    <a:cubicBezTo>
                      <a:pt x="12003" y="1872"/>
                      <a:pt x="12683" y="2562"/>
                      <a:pt x="13232" y="3375"/>
                    </a:cubicBezTo>
                    <a:cubicBezTo>
                      <a:pt x="13709" y="4086"/>
                      <a:pt x="14075" y="4868"/>
                      <a:pt x="14430" y="5640"/>
                    </a:cubicBezTo>
                    <a:cubicBezTo>
                      <a:pt x="15232" y="7396"/>
                      <a:pt x="16136" y="9112"/>
                      <a:pt x="17334" y="10645"/>
                    </a:cubicBezTo>
                    <a:cubicBezTo>
                      <a:pt x="17934" y="11417"/>
                      <a:pt x="18654" y="12118"/>
                      <a:pt x="19518" y="12585"/>
                    </a:cubicBezTo>
                    <a:cubicBezTo>
                      <a:pt x="20380" y="13052"/>
                      <a:pt x="21355" y="13276"/>
                      <a:pt x="22330" y="13357"/>
                    </a:cubicBezTo>
                    <a:cubicBezTo>
                      <a:pt x="22751" y="13391"/>
                      <a:pt x="23173" y="13403"/>
                      <a:pt x="23596" y="13403"/>
                    </a:cubicBezTo>
                    <a:cubicBezTo>
                      <a:pt x="24525" y="13403"/>
                      <a:pt x="25460" y="13346"/>
                      <a:pt x="26392" y="13346"/>
                    </a:cubicBezTo>
                    <a:cubicBezTo>
                      <a:pt x="27167" y="13346"/>
                      <a:pt x="27940" y="13386"/>
                      <a:pt x="28707" y="13529"/>
                    </a:cubicBezTo>
                    <a:cubicBezTo>
                      <a:pt x="32252" y="14200"/>
                      <a:pt x="35044" y="17063"/>
                      <a:pt x="36273" y="20364"/>
                    </a:cubicBezTo>
                    <a:cubicBezTo>
                      <a:pt x="36923" y="22079"/>
                      <a:pt x="37135" y="23918"/>
                      <a:pt x="36912" y="25746"/>
                    </a:cubicBezTo>
                    <a:cubicBezTo>
                      <a:pt x="36668" y="27644"/>
                      <a:pt x="35988" y="29462"/>
                      <a:pt x="35003" y="31097"/>
                    </a:cubicBezTo>
                    <a:cubicBezTo>
                      <a:pt x="32942" y="34529"/>
                      <a:pt x="29621" y="37068"/>
                      <a:pt x="25864" y="38388"/>
                    </a:cubicBezTo>
                    <a:cubicBezTo>
                      <a:pt x="23789" y="39119"/>
                      <a:pt x="21584" y="39491"/>
                      <a:pt x="19379" y="39491"/>
                    </a:cubicBezTo>
                    <a:cubicBezTo>
                      <a:pt x="17387" y="39491"/>
                      <a:pt x="15394" y="39187"/>
                      <a:pt x="13496" y="38571"/>
                    </a:cubicBezTo>
                    <a:cubicBezTo>
                      <a:pt x="9851" y="37383"/>
                      <a:pt x="6611" y="35027"/>
                      <a:pt x="4275" y="31990"/>
                    </a:cubicBezTo>
                    <a:cubicBezTo>
                      <a:pt x="3118" y="30487"/>
                      <a:pt x="2183" y="28822"/>
                      <a:pt x="1524" y="27055"/>
                    </a:cubicBezTo>
                    <a:cubicBezTo>
                      <a:pt x="721" y="24882"/>
                      <a:pt x="315" y="22577"/>
                      <a:pt x="183" y="20262"/>
                    </a:cubicBezTo>
                    <a:cubicBezTo>
                      <a:pt x="41" y="17967"/>
                      <a:pt x="163" y="15672"/>
                      <a:pt x="376" y="13387"/>
                    </a:cubicBezTo>
                    <a:cubicBezTo>
                      <a:pt x="477" y="12240"/>
                      <a:pt x="610" y="11113"/>
                      <a:pt x="752" y="9975"/>
                    </a:cubicBezTo>
                    <a:cubicBezTo>
                      <a:pt x="884" y="8919"/>
                      <a:pt x="1036" y="7863"/>
                      <a:pt x="1290" y="6827"/>
                    </a:cubicBezTo>
                    <a:cubicBezTo>
                      <a:pt x="1768" y="4857"/>
                      <a:pt x="2610" y="2867"/>
                      <a:pt x="4205" y="1557"/>
                    </a:cubicBezTo>
                    <a:cubicBezTo>
                      <a:pt x="5275" y="676"/>
                      <a:pt x="6662" y="63"/>
                      <a:pt x="8059" y="63"/>
                    </a:cubicBezTo>
                    <a:close/>
                    <a:moveTo>
                      <a:pt x="8072" y="0"/>
                    </a:moveTo>
                    <a:cubicBezTo>
                      <a:pt x="7618" y="0"/>
                      <a:pt x="7163" y="62"/>
                      <a:pt x="6723" y="176"/>
                    </a:cubicBezTo>
                    <a:cubicBezTo>
                      <a:pt x="4925" y="644"/>
                      <a:pt x="3433" y="1892"/>
                      <a:pt x="2499" y="3487"/>
                    </a:cubicBezTo>
                    <a:cubicBezTo>
                      <a:pt x="1432" y="5324"/>
                      <a:pt x="1016" y="7447"/>
                      <a:pt x="741" y="9528"/>
                    </a:cubicBezTo>
                    <a:cubicBezTo>
                      <a:pt x="427" y="11834"/>
                      <a:pt x="183" y="14159"/>
                      <a:pt x="92" y="16485"/>
                    </a:cubicBezTo>
                    <a:cubicBezTo>
                      <a:pt x="1" y="18810"/>
                      <a:pt x="71" y="21156"/>
                      <a:pt x="488" y="23451"/>
                    </a:cubicBezTo>
                    <a:cubicBezTo>
                      <a:pt x="863" y="25543"/>
                      <a:pt x="1524" y="27583"/>
                      <a:pt x="2539" y="29452"/>
                    </a:cubicBezTo>
                    <a:cubicBezTo>
                      <a:pt x="3453" y="31137"/>
                      <a:pt x="4621" y="32681"/>
                      <a:pt x="5981" y="34032"/>
                    </a:cubicBezTo>
                    <a:cubicBezTo>
                      <a:pt x="7342" y="35372"/>
                      <a:pt x="8896" y="36510"/>
                      <a:pt x="10582" y="37403"/>
                    </a:cubicBezTo>
                    <a:cubicBezTo>
                      <a:pt x="12369" y="38347"/>
                      <a:pt x="14298" y="38987"/>
                      <a:pt x="16298" y="39312"/>
                    </a:cubicBezTo>
                    <a:cubicBezTo>
                      <a:pt x="17316" y="39476"/>
                      <a:pt x="18346" y="39557"/>
                      <a:pt x="19377" y="39557"/>
                    </a:cubicBezTo>
                    <a:cubicBezTo>
                      <a:pt x="20453" y="39557"/>
                      <a:pt x="21530" y="39468"/>
                      <a:pt x="22594" y="39292"/>
                    </a:cubicBezTo>
                    <a:cubicBezTo>
                      <a:pt x="24676" y="38947"/>
                      <a:pt x="26707" y="38266"/>
                      <a:pt x="28576" y="37261"/>
                    </a:cubicBezTo>
                    <a:cubicBezTo>
                      <a:pt x="30291" y="36337"/>
                      <a:pt x="31855" y="35118"/>
                      <a:pt x="33165" y="33676"/>
                    </a:cubicBezTo>
                    <a:cubicBezTo>
                      <a:pt x="34455" y="32254"/>
                      <a:pt x="35511" y="30620"/>
                      <a:pt x="36201" y="28822"/>
                    </a:cubicBezTo>
                    <a:cubicBezTo>
                      <a:pt x="36871" y="27076"/>
                      <a:pt x="37196" y="25166"/>
                      <a:pt x="37024" y="23298"/>
                    </a:cubicBezTo>
                    <a:cubicBezTo>
                      <a:pt x="36862" y="21511"/>
                      <a:pt x="36252" y="19764"/>
                      <a:pt x="35308" y="18241"/>
                    </a:cubicBezTo>
                    <a:cubicBezTo>
                      <a:pt x="34384" y="16749"/>
                      <a:pt x="33125" y="15449"/>
                      <a:pt x="31611" y="14555"/>
                    </a:cubicBezTo>
                    <a:cubicBezTo>
                      <a:pt x="30850" y="14118"/>
                      <a:pt x="30038" y="13773"/>
                      <a:pt x="29185" y="13560"/>
                    </a:cubicBezTo>
                    <a:cubicBezTo>
                      <a:pt x="28283" y="13344"/>
                      <a:pt x="27356" y="13284"/>
                      <a:pt x="26434" y="13284"/>
                    </a:cubicBezTo>
                    <a:cubicBezTo>
                      <a:pt x="26359" y="13284"/>
                      <a:pt x="26284" y="13285"/>
                      <a:pt x="26209" y="13286"/>
                    </a:cubicBezTo>
                    <a:cubicBezTo>
                      <a:pt x="25356" y="13290"/>
                      <a:pt x="24474" y="13342"/>
                      <a:pt x="23596" y="13342"/>
                    </a:cubicBezTo>
                    <a:cubicBezTo>
                      <a:pt x="22268" y="13342"/>
                      <a:pt x="20949" y="13222"/>
                      <a:pt x="19751" y="12636"/>
                    </a:cubicBezTo>
                    <a:cubicBezTo>
                      <a:pt x="18817" y="12179"/>
                      <a:pt x="18055" y="11448"/>
                      <a:pt x="17415" y="10645"/>
                    </a:cubicBezTo>
                    <a:cubicBezTo>
                      <a:pt x="16756" y="9813"/>
                      <a:pt x="16187" y="8909"/>
                      <a:pt x="15669" y="7995"/>
                    </a:cubicBezTo>
                    <a:cubicBezTo>
                      <a:pt x="14765" y="6411"/>
                      <a:pt x="14206" y="4634"/>
                      <a:pt x="13150" y="3151"/>
                    </a:cubicBezTo>
                    <a:cubicBezTo>
                      <a:pt x="12633" y="2410"/>
                      <a:pt x="11983" y="1781"/>
                      <a:pt x="11252" y="1242"/>
                    </a:cubicBezTo>
                    <a:cubicBezTo>
                      <a:pt x="10622" y="795"/>
                      <a:pt x="9993" y="349"/>
                      <a:pt x="9241" y="146"/>
                    </a:cubicBezTo>
                    <a:cubicBezTo>
                      <a:pt x="8859" y="47"/>
                      <a:pt x="8466" y="0"/>
                      <a:pt x="807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95" name="Google Shape;195;p11"/>
              <p:cNvSpPr/>
              <p:nvPr/>
            </p:nvSpPr>
            <p:spPr>
              <a:xfrm rot="-565460" flipH="1">
                <a:off x="4004977" y="960008"/>
                <a:ext cx="5920740" cy="4013705"/>
              </a:xfrm>
              <a:custGeom>
                <a:avLst/>
                <a:gdLst/>
                <a:ahLst/>
                <a:cxnLst/>
                <a:rect l="l" t="t" r="r" b="b"/>
                <a:pathLst>
                  <a:path w="47275" h="32048" extrusionOk="0">
                    <a:moveTo>
                      <a:pt x="11491" y="1"/>
                    </a:moveTo>
                    <a:cubicBezTo>
                      <a:pt x="9887" y="1"/>
                      <a:pt x="8266" y="466"/>
                      <a:pt x="6879" y="1233"/>
                    </a:cubicBezTo>
                    <a:cubicBezTo>
                      <a:pt x="4575" y="2523"/>
                      <a:pt x="2797" y="4543"/>
                      <a:pt x="1203" y="6614"/>
                    </a:cubicBezTo>
                    <a:cubicBezTo>
                      <a:pt x="807" y="7133"/>
                      <a:pt x="411" y="7661"/>
                      <a:pt x="15" y="8189"/>
                    </a:cubicBezTo>
                    <a:cubicBezTo>
                      <a:pt x="1" y="8210"/>
                      <a:pt x="27" y="8232"/>
                      <a:pt x="51" y="8232"/>
                    </a:cubicBezTo>
                    <a:cubicBezTo>
                      <a:pt x="60" y="8232"/>
                      <a:pt x="70" y="8228"/>
                      <a:pt x="76" y="8219"/>
                    </a:cubicBezTo>
                    <a:cubicBezTo>
                      <a:pt x="1660" y="6086"/>
                      <a:pt x="3275" y="3924"/>
                      <a:pt x="5397" y="2299"/>
                    </a:cubicBezTo>
                    <a:cubicBezTo>
                      <a:pt x="7152" y="955"/>
                      <a:pt x="9277" y="73"/>
                      <a:pt x="11491" y="73"/>
                    </a:cubicBezTo>
                    <a:cubicBezTo>
                      <a:pt x="11737" y="73"/>
                      <a:pt x="11984" y="83"/>
                      <a:pt x="12231" y="106"/>
                    </a:cubicBezTo>
                    <a:cubicBezTo>
                      <a:pt x="13409" y="217"/>
                      <a:pt x="14556" y="593"/>
                      <a:pt x="15511" y="1293"/>
                    </a:cubicBezTo>
                    <a:cubicBezTo>
                      <a:pt x="16537" y="2045"/>
                      <a:pt x="17268" y="3121"/>
                      <a:pt x="17725" y="4289"/>
                    </a:cubicBezTo>
                    <a:cubicBezTo>
                      <a:pt x="18781" y="6991"/>
                      <a:pt x="18395" y="9915"/>
                      <a:pt x="17999" y="12697"/>
                    </a:cubicBezTo>
                    <a:cubicBezTo>
                      <a:pt x="17613" y="15419"/>
                      <a:pt x="17379" y="18150"/>
                      <a:pt x="17776" y="20892"/>
                    </a:cubicBezTo>
                    <a:cubicBezTo>
                      <a:pt x="18131" y="23421"/>
                      <a:pt x="19015" y="25928"/>
                      <a:pt x="20639" y="27919"/>
                    </a:cubicBezTo>
                    <a:cubicBezTo>
                      <a:pt x="22111" y="29726"/>
                      <a:pt x="24153" y="31138"/>
                      <a:pt x="26437" y="31676"/>
                    </a:cubicBezTo>
                    <a:cubicBezTo>
                      <a:pt x="27071" y="31821"/>
                      <a:pt x="27717" y="31897"/>
                      <a:pt x="28363" y="31897"/>
                    </a:cubicBezTo>
                    <a:cubicBezTo>
                      <a:pt x="28847" y="31897"/>
                      <a:pt x="29330" y="31855"/>
                      <a:pt x="29809" y="31768"/>
                    </a:cubicBezTo>
                    <a:cubicBezTo>
                      <a:pt x="31108" y="31524"/>
                      <a:pt x="32327" y="30965"/>
                      <a:pt x="33484" y="30326"/>
                    </a:cubicBezTo>
                    <a:cubicBezTo>
                      <a:pt x="35942" y="28955"/>
                      <a:pt x="38318" y="27066"/>
                      <a:pt x="41222" y="26792"/>
                    </a:cubicBezTo>
                    <a:cubicBezTo>
                      <a:pt x="41420" y="26775"/>
                      <a:pt x="41617" y="26765"/>
                      <a:pt x="41813" y="26765"/>
                    </a:cubicBezTo>
                    <a:cubicBezTo>
                      <a:pt x="42876" y="26765"/>
                      <a:pt x="43903" y="27032"/>
                      <a:pt x="44787" y="27675"/>
                    </a:cubicBezTo>
                    <a:cubicBezTo>
                      <a:pt x="45680" y="28336"/>
                      <a:pt x="46401" y="29310"/>
                      <a:pt x="46564" y="30417"/>
                    </a:cubicBezTo>
                    <a:cubicBezTo>
                      <a:pt x="46655" y="30955"/>
                      <a:pt x="46584" y="31504"/>
                      <a:pt x="46381" y="32011"/>
                    </a:cubicBezTo>
                    <a:cubicBezTo>
                      <a:pt x="46369" y="32034"/>
                      <a:pt x="46383" y="32047"/>
                      <a:pt x="46402" y="32047"/>
                    </a:cubicBezTo>
                    <a:cubicBezTo>
                      <a:pt x="46416" y="32047"/>
                      <a:pt x="46433" y="32039"/>
                      <a:pt x="46442" y="32021"/>
                    </a:cubicBezTo>
                    <a:cubicBezTo>
                      <a:pt x="47274" y="29990"/>
                      <a:pt x="45680" y="27838"/>
                      <a:pt x="43832" y="27066"/>
                    </a:cubicBezTo>
                    <a:cubicBezTo>
                      <a:pt x="43212" y="26801"/>
                      <a:pt x="42543" y="26691"/>
                      <a:pt x="41870" y="26691"/>
                    </a:cubicBezTo>
                    <a:cubicBezTo>
                      <a:pt x="41253" y="26691"/>
                      <a:pt x="40632" y="26783"/>
                      <a:pt x="40044" y="26934"/>
                    </a:cubicBezTo>
                    <a:cubicBezTo>
                      <a:pt x="38654" y="27279"/>
                      <a:pt x="37354" y="27939"/>
                      <a:pt x="36125" y="28660"/>
                    </a:cubicBezTo>
                    <a:cubicBezTo>
                      <a:pt x="33789" y="30051"/>
                      <a:pt x="31423" y="31757"/>
                      <a:pt x="28590" y="31829"/>
                    </a:cubicBezTo>
                    <a:cubicBezTo>
                      <a:pt x="28515" y="31831"/>
                      <a:pt x="28440" y="31832"/>
                      <a:pt x="28365" y="31832"/>
                    </a:cubicBezTo>
                    <a:cubicBezTo>
                      <a:pt x="25948" y="31832"/>
                      <a:pt x="23631" y="30733"/>
                      <a:pt x="21868" y="29128"/>
                    </a:cubicBezTo>
                    <a:cubicBezTo>
                      <a:pt x="19888" y="27320"/>
                      <a:pt x="18679" y="24872"/>
                      <a:pt x="18090" y="22273"/>
                    </a:cubicBezTo>
                    <a:cubicBezTo>
                      <a:pt x="17471" y="19521"/>
                      <a:pt x="17542" y="16658"/>
                      <a:pt x="17907" y="13875"/>
                    </a:cubicBezTo>
                    <a:cubicBezTo>
                      <a:pt x="18273" y="11022"/>
                      <a:pt x="18872" y="8077"/>
                      <a:pt x="18110" y="5233"/>
                    </a:cubicBezTo>
                    <a:cubicBezTo>
                      <a:pt x="17796" y="4086"/>
                      <a:pt x="17278" y="2979"/>
                      <a:pt x="16476" y="2085"/>
                    </a:cubicBezTo>
                    <a:cubicBezTo>
                      <a:pt x="15704" y="1223"/>
                      <a:pt x="14699" y="613"/>
                      <a:pt x="13592" y="289"/>
                    </a:cubicBezTo>
                    <a:cubicBezTo>
                      <a:pt x="12909" y="92"/>
                      <a:pt x="12202" y="1"/>
                      <a:pt x="1149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rot="-2190436">
                <a:off x="6767466" y="2203417"/>
                <a:ext cx="3389217" cy="2184986"/>
              </a:xfrm>
              <a:custGeom>
                <a:avLst/>
                <a:gdLst/>
                <a:ahLst/>
                <a:cxnLst/>
                <a:rect l="l" t="t" r="r" b="b"/>
                <a:pathLst>
                  <a:path w="68641" h="44252" extrusionOk="0">
                    <a:moveTo>
                      <a:pt x="67677" y="0"/>
                    </a:moveTo>
                    <a:cubicBezTo>
                      <a:pt x="65155" y="0"/>
                      <a:pt x="62741" y="1012"/>
                      <a:pt x="60731" y="2524"/>
                    </a:cubicBezTo>
                    <a:cubicBezTo>
                      <a:pt x="58294" y="4352"/>
                      <a:pt x="56516" y="6829"/>
                      <a:pt x="55074" y="9480"/>
                    </a:cubicBezTo>
                    <a:cubicBezTo>
                      <a:pt x="52160" y="14852"/>
                      <a:pt x="50383" y="21107"/>
                      <a:pt x="45621" y="25240"/>
                    </a:cubicBezTo>
                    <a:cubicBezTo>
                      <a:pt x="44504" y="26215"/>
                      <a:pt x="43245" y="27027"/>
                      <a:pt x="41864" y="27576"/>
                    </a:cubicBezTo>
                    <a:cubicBezTo>
                      <a:pt x="40310" y="28185"/>
                      <a:pt x="38644" y="28459"/>
                      <a:pt x="36979" y="28499"/>
                    </a:cubicBezTo>
                    <a:cubicBezTo>
                      <a:pt x="36764" y="28506"/>
                      <a:pt x="36550" y="28509"/>
                      <a:pt x="36335" y="28509"/>
                    </a:cubicBezTo>
                    <a:cubicBezTo>
                      <a:pt x="33195" y="28509"/>
                      <a:pt x="30095" y="27846"/>
                      <a:pt x="26977" y="27504"/>
                    </a:cubicBezTo>
                    <a:cubicBezTo>
                      <a:pt x="25877" y="27383"/>
                      <a:pt x="24780" y="27316"/>
                      <a:pt x="23686" y="27316"/>
                    </a:cubicBezTo>
                    <a:cubicBezTo>
                      <a:pt x="21954" y="27316"/>
                      <a:pt x="20230" y="27484"/>
                      <a:pt x="18518" y="27870"/>
                    </a:cubicBezTo>
                    <a:cubicBezTo>
                      <a:pt x="15918" y="28459"/>
                      <a:pt x="13420" y="29464"/>
                      <a:pt x="11125" y="30815"/>
                    </a:cubicBezTo>
                    <a:cubicBezTo>
                      <a:pt x="6576" y="33506"/>
                      <a:pt x="2799" y="37578"/>
                      <a:pt x="687" y="42442"/>
                    </a:cubicBezTo>
                    <a:cubicBezTo>
                      <a:pt x="433" y="43020"/>
                      <a:pt x="210" y="43609"/>
                      <a:pt x="7" y="44209"/>
                    </a:cubicBezTo>
                    <a:cubicBezTo>
                      <a:pt x="0" y="44234"/>
                      <a:pt x="21" y="44251"/>
                      <a:pt x="40" y="44251"/>
                    </a:cubicBezTo>
                    <a:cubicBezTo>
                      <a:pt x="52" y="44251"/>
                      <a:pt x="64" y="44245"/>
                      <a:pt x="68" y="44229"/>
                    </a:cubicBezTo>
                    <a:cubicBezTo>
                      <a:pt x="1824" y="39080"/>
                      <a:pt x="5398" y="34673"/>
                      <a:pt x="9897" y="31668"/>
                    </a:cubicBezTo>
                    <a:cubicBezTo>
                      <a:pt x="14007" y="28925"/>
                      <a:pt x="18839" y="27367"/>
                      <a:pt x="23767" y="27367"/>
                    </a:cubicBezTo>
                    <a:cubicBezTo>
                      <a:pt x="24257" y="27367"/>
                      <a:pt x="24749" y="27382"/>
                      <a:pt x="25240" y="27413"/>
                    </a:cubicBezTo>
                    <a:cubicBezTo>
                      <a:pt x="28866" y="27644"/>
                      <a:pt x="32681" y="28556"/>
                      <a:pt x="36366" y="28556"/>
                    </a:cubicBezTo>
                    <a:cubicBezTo>
                      <a:pt x="38998" y="28556"/>
                      <a:pt x="41563" y="28091"/>
                      <a:pt x="43945" y="26581"/>
                    </a:cubicBezTo>
                    <a:cubicBezTo>
                      <a:pt x="49053" y="23351"/>
                      <a:pt x="51308" y="17411"/>
                      <a:pt x="53785" y="12202"/>
                    </a:cubicBezTo>
                    <a:cubicBezTo>
                      <a:pt x="55126" y="9368"/>
                      <a:pt x="56638" y="6535"/>
                      <a:pt x="58852" y="4271"/>
                    </a:cubicBezTo>
                    <a:cubicBezTo>
                      <a:pt x="60893" y="2179"/>
                      <a:pt x="63543" y="493"/>
                      <a:pt x="66488" y="138"/>
                    </a:cubicBezTo>
                    <a:cubicBezTo>
                      <a:pt x="66861" y="89"/>
                      <a:pt x="67236" y="66"/>
                      <a:pt x="67611" y="66"/>
                    </a:cubicBezTo>
                    <a:cubicBezTo>
                      <a:pt x="67941" y="66"/>
                      <a:pt x="68272" y="84"/>
                      <a:pt x="68600" y="118"/>
                    </a:cubicBezTo>
                    <a:cubicBezTo>
                      <a:pt x="68641" y="118"/>
                      <a:pt x="68641" y="57"/>
                      <a:pt x="68600" y="46"/>
                    </a:cubicBezTo>
                    <a:cubicBezTo>
                      <a:pt x="68291" y="15"/>
                      <a:pt x="67983" y="0"/>
                      <a:pt x="676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rot="9272496">
                <a:off x="784504" y="-1103050"/>
                <a:ext cx="4382991" cy="2835046"/>
              </a:xfrm>
              <a:custGeom>
                <a:avLst/>
                <a:gdLst/>
                <a:ahLst/>
                <a:cxnLst/>
                <a:rect l="l" t="t" r="r" b="b"/>
                <a:pathLst>
                  <a:path w="85746" h="55463" extrusionOk="0">
                    <a:moveTo>
                      <a:pt x="48227" y="0"/>
                    </a:moveTo>
                    <a:cubicBezTo>
                      <a:pt x="47882" y="0"/>
                      <a:pt x="47535" y="9"/>
                      <a:pt x="47188" y="28"/>
                    </a:cubicBezTo>
                    <a:cubicBezTo>
                      <a:pt x="42599" y="282"/>
                      <a:pt x="38151" y="2018"/>
                      <a:pt x="34455" y="4719"/>
                    </a:cubicBezTo>
                    <a:cubicBezTo>
                      <a:pt x="30372" y="7705"/>
                      <a:pt x="27509" y="11899"/>
                      <a:pt x="24311" y="15737"/>
                    </a:cubicBezTo>
                    <a:cubicBezTo>
                      <a:pt x="21142" y="19545"/>
                      <a:pt x="17345" y="23231"/>
                      <a:pt x="12338" y="24338"/>
                    </a:cubicBezTo>
                    <a:cubicBezTo>
                      <a:pt x="11445" y="24532"/>
                      <a:pt x="10521" y="24639"/>
                      <a:pt x="9599" y="24639"/>
                    </a:cubicBezTo>
                    <a:cubicBezTo>
                      <a:pt x="8059" y="24639"/>
                      <a:pt x="6524" y="24340"/>
                      <a:pt x="5139" y="23647"/>
                    </a:cubicBezTo>
                    <a:cubicBezTo>
                      <a:pt x="3209" y="22693"/>
                      <a:pt x="1585" y="21027"/>
                      <a:pt x="793" y="19017"/>
                    </a:cubicBezTo>
                    <a:cubicBezTo>
                      <a:pt x="407" y="18052"/>
                      <a:pt x="244" y="17026"/>
                      <a:pt x="305" y="16001"/>
                    </a:cubicBezTo>
                    <a:cubicBezTo>
                      <a:pt x="305" y="15976"/>
                      <a:pt x="287" y="15963"/>
                      <a:pt x="269" y="15963"/>
                    </a:cubicBezTo>
                    <a:cubicBezTo>
                      <a:pt x="252" y="15963"/>
                      <a:pt x="234" y="15976"/>
                      <a:pt x="234" y="16001"/>
                    </a:cubicBezTo>
                    <a:cubicBezTo>
                      <a:pt x="1" y="20032"/>
                      <a:pt x="3291" y="23516"/>
                      <a:pt x="7078" y="24419"/>
                    </a:cubicBezTo>
                    <a:cubicBezTo>
                      <a:pt x="7930" y="24622"/>
                      <a:pt x="8785" y="24716"/>
                      <a:pt x="9633" y="24716"/>
                    </a:cubicBezTo>
                    <a:cubicBezTo>
                      <a:pt x="13412" y="24716"/>
                      <a:pt x="17069" y="22848"/>
                      <a:pt x="19913" y="20418"/>
                    </a:cubicBezTo>
                    <a:cubicBezTo>
                      <a:pt x="23762" y="17128"/>
                      <a:pt x="26514" y="12813"/>
                      <a:pt x="29875" y="9056"/>
                    </a:cubicBezTo>
                    <a:cubicBezTo>
                      <a:pt x="33125" y="5410"/>
                      <a:pt x="37095" y="2546"/>
                      <a:pt x="41786" y="1084"/>
                    </a:cubicBezTo>
                    <a:cubicBezTo>
                      <a:pt x="43888" y="429"/>
                      <a:pt x="46088" y="78"/>
                      <a:pt x="48282" y="78"/>
                    </a:cubicBezTo>
                    <a:cubicBezTo>
                      <a:pt x="50613" y="78"/>
                      <a:pt x="52937" y="475"/>
                      <a:pt x="55129" y="1327"/>
                    </a:cubicBezTo>
                    <a:cubicBezTo>
                      <a:pt x="59049" y="2851"/>
                      <a:pt x="62492" y="5704"/>
                      <a:pt x="64523" y="9401"/>
                    </a:cubicBezTo>
                    <a:cubicBezTo>
                      <a:pt x="65670" y="11513"/>
                      <a:pt x="66259" y="13818"/>
                      <a:pt x="66421" y="16204"/>
                    </a:cubicBezTo>
                    <a:cubicBezTo>
                      <a:pt x="66614" y="18926"/>
                      <a:pt x="66330" y="21657"/>
                      <a:pt x="66218" y="24378"/>
                    </a:cubicBezTo>
                    <a:cubicBezTo>
                      <a:pt x="66046" y="28420"/>
                      <a:pt x="66391" y="32807"/>
                      <a:pt x="68930" y="36148"/>
                    </a:cubicBezTo>
                    <a:cubicBezTo>
                      <a:pt x="70067" y="37640"/>
                      <a:pt x="71600" y="38727"/>
                      <a:pt x="73428" y="39215"/>
                    </a:cubicBezTo>
                    <a:cubicBezTo>
                      <a:pt x="74657" y="39549"/>
                      <a:pt x="75936" y="39651"/>
                      <a:pt x="77196" y="39895"/>
                    </a:cubicBezTo>
                    <a:cubicBezTo>
                      <a:pt x="78343" y="40118"/>
                      <a:pt x="79439" y="40494"/>
                      <a:pt x="80434" y="41113"/>
                    </a:cubicBezTo>
                    <a:cubicBezTo>
                      <a:pt x="82303" y="42261"/>
                      <a:pt x="83745" y="44099"/>
                      <a:pt x="84395" y="46190"/>
                    </a:cubicBezTo>
                    <a:cubicBezTo>
                      <a:pt x="85055" y="48354"/>
                      <a:pt x="84811" y="50750"/>
                      <a:pt x="83826" y="52771"/>
                    </a:cubicBezTo>
                    <a:cubicBezTo>
                      <a:pt x="83339" y="53766"/>
                      <a:pt x="82679" y="54659"/>
                      <a:pt x="81867" y="55411"/>
                    </a:cubicBezTo>
                    <a:cubicBezTo>
                      <a:pt x="81844" y="55434"/>
                      <a:pt x="81866" y="55462"/>
                      <a:pt x="81892" y="55462"/>
                    </a:cubicBezTo>
                    <a:cubicBezTo>
                      <a:pt x="81901" y="55462"/>
                      <a:pt x="81909" y="55459"/>
                      <a:pt x="81917" y="55451"/>
                    </a:cubicBezTo>
                    <a:cubicBezTo>
                      <a:pt x="84974" y="52598"/>
                      <a:pt x="85746" y="47826"/>
                      <a:pt x="83582" y="44220"/>
                    </a:cubicBezTo>
                    <a:cubicBezTo>
                      <a:pt x="82567" y="42514"/>
                      <a:pt x="80993" y="41133"/>
                      <a:pt x="79155" y="40382"/>
                    </a:cubicBezTo>
                    <a:cubicBezTo>
                      <a:pt x="76840" y="39448"/>
                      <a:pt x="74220" y="39702"/>
                      <a:pt x="71956" y="38605"/>
                    </a:cubicBezTo>
                    <a:cubicBezTo>
                      <a:pt x="68229" y="36787"/>
                      <a:pt x="66685" y="32380"/>
                      <a:pt x="66330" y="28512"/>
                    </a:cubicBezTo>
                    <a:cubicBezTo>
                      <a:pt x="65843" y="23313"/>
                      <a:pt x="67305" y="18032"/>
                      <a:pt x="65974" y="12894"/>
                    </a:cubicBezTo>
                    <a:cubicBezTo>
                      <a:pt x="64979" y="9004"/>
                      <a:pt x="62400" y="5653"/>
                      <a:pt x="59120" y="3379"/>
                    </a:cubicBezTo>
                    <a:cubicBezTo>
                      <a:pt x="55922" y="1150"/>
                      <a:pt x="52115" y="0"/>
                      <a:pt x="4822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sp>
        <p:nvSpPr>
          <p:cNvPr id="198" name="Google Shape;198;p11"/>
          <p:cNvSpPr txBox="1">
            <a:spLocks noGrp="1"/>
          </p:cNvSpPr>
          <p:nvPr>
            <p:ph type="subTitle" idx="2"/>
          </p:nvPr>
        </p:nvSpPr>
        <p:spPr>
          <a:xfrm>
            <a:off x="971200" y="842533"/>
            <a:ext cx="5549600" cy="44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99" name="Google Shape;199;p11"/>
          <p:cNvSpPr txBox="1">
            <a:spLocks noGrp="1"/>
          </p:cNvSpPr>
          <p:nvPr>
            <p:ph type="subTitle" idx="3"/>
          </p:nvPr>
        </p:nvSpPr>
        <p:spPr>
          <a:xfrm rot="5400000">
            <a:off x="9497000" y="4402933"/>
            <a:ext cx="3027600" cy="44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cxnSp>
        <p:nvCxnSpPr>
          <p:cNvPr id="200" name="Google Shape;200;p11"/>
          <p:cNvCxnSpPr/>
          <p:nvPr/>
        </p:nvCxnSpPr>
        <p:spPr>
          <a:xfrm rot="10800000">
            <a:off x="-14400" y="1063723"/>
            <a:ext cx="9856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1" name="Google Shape;201;p11"/>
          <p:cNvCxnSpPr/>
          <p:nvPr/>
        </p:nvCxnSpPr>
        <p:spPr>
          <a:xfrm>
            <a:off x="955733" y="6473567"/>
            <a:ext cx="10261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21240786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dk1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0028110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3"/>
          <p:cNvSpPr txBox="1">
            <a:spLocks noGrp="1"/>
          </p:cNvSpPr>
          <p:nvPr>
            <p:ph type="subTitle" idx="1"/>
          </p:nvPr>
        </p:nvSpPr>
        <p:spPr>
          <a:xfrm>
            <a:off x="2345200" y="2035600"/>
            <a:ext cx="3638000" cy="66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Font typeface="Blinker"/>
              <a:buNone/>
              <a:defRPr sz="2933" b="1">
                <a:solidFill>
                  <a:schemeClr val="dk2"/>
                </a:solidFill>
                <a:latin typeface="Blinker"/>
                <a:ea typeface="Blinker"/>
                <a:cs typeface="Blinker"/>
                <a:sym typeface="Blink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Font typeface="Blinker"/>
              <a:buNone/>
              <a:defRPr sz="2933" b="1">
                <a:latin typeface="Blinker"/>
                <a:ea typeface="Blinker"/>
                <a:cs typeface="Blinker"/>
                <a:sym typeface="Blink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Font typeface="Blinker"/>
              <a:buNone/>
              <a:defRPr sz="2933" b="1">
                <a:latin typeface="Blinker"/>
                <a:ea typeface="Blinker"/>
                <a:cs typeface="Blinker"/>
                <a:sym typeface="Blink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Font typeface="Blinker"/>
              <a:buNone/>
              <a:defRPr sz="2933" b="1">
                <a:latin typeface="Blinker"/>
                <a:ea typeface="Blinker"/>
                <a:cs typeface="Blinker"/>
                <a:sym typeface="Blink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Font typeface="Blinker"/>
              <a:buNone/>
              <a:defRPr sz="2933" b="1">
                <a:latin typeface="Blinker"/>
                <a:ea typeface="Blinker"/>
                <a:cs typeface="Blinker"/>
                <a:sym typeface="Blink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Font typeface="Blinker"/>
              <a:buNone/>
              <a:defRPr sz="2933" b="1">
                <a:latin typeface="Blinker"/>
                <a:ea typeface="Blinker"/>
                <a:cs typeface="Blinker"/>
                <a:sym typeface="Blink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Font typeface="Blinker"/>
              <a:buNone/>
              <a:defRPr sz="2933" b="1">
                <a:latin typeface="Blinker"/>
                <a:ea typeface="Blinker"/>
                <a:cs typeface="Blinker"/>
                <a:sym typeface="Blink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Font typeface="Blinker"/>
              <a:buNone/>
              <a:defRPr sz="2933" b="1">
                <a:latin typeface="Blinker"/>
                <a:ea typeface="Blinker"/>
                <a:cs typeface="Blinker"/>
                <a:sym typeface="Blink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Font typeface="Blinker"/>
              <a:buNone/>
              <a:defRPr sz="2933" b="1">
                <a:latin typeface="Blinker"/>
                <a:ea typeface="Blinker"/>
                <a:cs typeface="Blinker"/>
                <a:sym typeface="Blinker"/>
              </a:defRPr>
            </a:lvl9pPr>
          </a:lstStyle>
          <a:p>
            <a:endParaRPr/>
          </a:p>
        </p:txBody>
      </p:sp>
      <p:sp>
        <p:nvSpPr>
          <p:cNvPr id="205" name="Google Shape;205;p13"/>
          <p:cNvSpPr txBox="1">
            <a:spLocks noGrp="1"/>
          </p:cNvSpPr>
          <p:nvPr>
            <p:ph type="subTitle" idx="2"/>
          </p:nvPr>
        </p:nvSpPr>
        <p:spPr>
          <a:xfrm>
            <a:off x="2345200" y="2595141"/>
            <a:ext cx="3638000" cy="76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06" name="Google Shape;206;p13"/>
          <p:cNvSpPr txBox="1">
            <a:spLocks noGrp="1"/>
          </p:cNvSpPr>
          <p:nvPr>
            <p:ph type="title" hasCustomPrompt="1"/>
          </p:nvPr>
        </p:nvSpPr>
        <p:spPr>
          <a:xfrm>
            <a:off x="960000" y="2005033"/>
            <a:ext cx="1385200" cy="14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7866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9pPr>
          </a:lstStyle>
          <a:p>
            <a:r>
              <a:t>xx%</a:t>
            </a:r>
          </a:p>
        </p:txBody>
      </p:sp>
      <p:sp>
        <p:nvSpPr>
          <p:cNvPr id="207" name="Google Shape;207;p13"/>
          <p:cNvSpPr txBox="1">
            <a:spLocks noGrp="1"/>
          </p:cNvSpPr>
          <p:nvPr>
            <p:ph type="subTitle" idx="3"/>
          </p:nvPr>
        </p:nvSpPr>
        <p:spPr>
          <a:xfrm>
            <a:off x="7594000" y="2035600"/>
            <a:ext cx="3638000" cy="66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Font typeface="Blinker"/>
              <a:buNone/>
              <a:defRPr sz="2933" b="1">
                <a:solidFill>
                  <a:schemeClr val="dk2"/>
                </a:solidFill>
                <a:latin typeface="Blinker"/>
                <a:ea typeface="Blinker"/>
                <a:cs typeface="Blinker"/>
                <a:sym typeface="Blink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Font typeface="Blinker"/>
              <a:buNone/>
              <a:defRPr sz="2933" b="1">
                <a:latin typeface="Blinker"/>
                <a:ea typeface="Blinker"/>
                <a:cs typeface="Blinker"/>
                <a:sym typeface="Blink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Font typeface="Blinker"/>
              <a:buNone/>
              <a:defRPr sz="2933" b="1">
                <a:latin typeface="Blinker"/>
                <a:ea typeface="Blinker"/>
                <a:cs typeface="Blinker"/>
                <a:sym typeface="Blink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Font typeface="Blinker"/>
              <a:buNone/>
              <a:defRPr sz="2933" b="1">
                <a:latin typeface="Blinker"/>
                <a:ea typeface="Blinker"/>
                <a:cs typeface="Blinker"/>
                <a:sym typeface="Blink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Font typeface="Blinker"/>
              <a:buNone/>
              <a:defRPr sz="2933" b="1">
                <a:latin typeface="Blinker"/>
                <a:ea typeface="Blinker"/>
                <a:cs typeface="Blinker"/>
                <a:sym typeface="Blink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Font typeface="Blinker"/>
              <a:buNone/>
              <a:defRPr sz="2933" b="1">
                <a:latin typeface="Blinker"/>
                <a:ea typeface="Blinker"/>
                <a:cs typeface="Blinker"/>
                <a:sym typeface="Blink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Font typeface="Blinker"/>
              <a:buNone/>
              <a:defRPr sz="2933" b="1">
                <a:latin typeface="Blinker"/>
                <a:ea typeface="Blinker"/>
                <a:cs typeface="Blinker"/>
                <a:sym typeface="Blink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Font typeface="Blinker"/>
              <a:buNone/>
              <a:defRPr sz="2933" b="1">
                <a:latin typeface="Blinker"/>
                <a:ea typeface="Blinker"/>
                <a:cs typeface="Blinker"/>
                <a:sym typeface="Blink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Font typeface="Blinker"/>
              <a:buNone/>
              <a:defRPr sz="2933" b="1">
                <a:latin typeface="Blinker"/>
                <a:ea typeface="Blinker"/>
                <a:cs typeface="Blinker"/>
                <a:sym typeface="Blinker"/>
              </a:defRPr>
            </a:lvl9pPr>
          </a:lstStyle>
          <a:p>
            <a:endParaRPr/>
          </a:p>
        </p:txBody>
      </p:sp>
      <p:sp>
        <p:nvSpPr>
          <p:cNvPr id="208" name="Google Shape;208;p13"/>
          <p:cNvSpPr txBox="1">
            <a:spLocks noGrp="1"/>
          </p:cNvSpPr>
          <p:nvPr>
            <p:ph type="subTitle" idx="4"/>
          </p:nvPr>
        </p:nvSpPr>
        <p:spPr>
          <a:xfrm>
            <a:off x="7594000" y="2595141"/>
            <a:ext cx="3638000" cy="76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09" name="Google Shape;209;p13"/>
          <p:cNvSpPr txBox="1">
            <a:spLocks noGrp="1"/>
          </p:cNvSpPr>
          <p:nvPr>
            <p:ph type="title" idx="5" hasCustomPrompt="1"/>
          </p:nvPr>
        </p:nvSpPr>
        <p:spPr>
          <a:xfrm>
            <a:off x="6208800" y="2005033"/>
            <a:ext cx="1385200" cy="14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4000"/>
              <a:buNone/>
              <a:defRPr sz="7866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9pPr>
          </a:lstStyle>
          <a:p>
            <a:r>
              <a:t>xx%</a:t>
            </a:r>
          </a:p>
        </p:txBody>
      </p:sp>
      <p:sp>
        <p:nvSpPr>
          <p:cNvPr id="210" name="Google Shape;210;p13"/>
          <p:cNvSpPr txBox="1">
            <a:spLocks noGrp="1"/>
          </p:cNvSpPr>
          <p:nvPr>
            <p:ph type="subTitle" idx="6"/>
          </p:nvPr>
        </p:nvSpPr>
        <p:spPr>
          <a:xfrm>
            <a:off x="2345200" y="4053100"/>
            <a:ext cx="3638000" cy="66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Font typeface="Blinker"/>
              <a:buNone/>
              <a:defRPr sz="2933" b="1">
                <a:solidFill>
                  <a:schemeClr val="dk2"/>
                </a:solidFill>
                <a:latin typeface="Blinker"/>
                <a:ea typeface="Blinker"/>
                <a:cs typeface="Blinker"/>
                <a:sym typeface="Blink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Font typeface="Blinker"/>
              <a:buNone/>
              <a:defRPr sz="2933" b="1">
                <a:latin typeface="Blinker"/>
                <a:ea typeface="Blinker"/>
                <a:cs typeface="Blinker"/>
                <a:sym typeface="Blink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Font typeface="Blinker"/>
              <a:buNone/>
              <a:defRPr sz="2933" b="1">
                <a:latin typeface="Blinker"/>
                <a:ea typeface="Blinker"/>
                <a:cs typeface="Blinker"/>
                <a:sym typeface="Blink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Font typeface="Blinker"/>
              <a:buNone/>
              <a:defRPr sz="2933" b="1">
                <a:latin typeface="Blinker"/>
                <a:ea typeface="Blinker"/>
                <a:cs typeface="Blinker"/>
                <a:sym typeface="Blink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Font typeface="Blinker"/>
              <a:buNone/>
              <a:defRPr sz="2933" b="1">
                <a:latin typeface="Blinker"/>
                <a:ea typeface="Blinker"/>
                <a:cs typeface="Blinker"/>
                <a:sym typeface="Blink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Font typeface="Blinker"/>
              <a:buNone/>
              <a:defRPr sz="2933" b="1">
                <a:latin typeface="Blinker"/>
                <a:ea typeface="Blinker"/>
                <a:cs typeface="Blinker"/>
                <a:sym typeface="Blink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Font typeface="Blinker"/>
              <a:buNone/>
              <a:defRPr sz="2933" b="1">
                <a:latin typeface="Blinker"/>
                <a:ea typeface="Blinker"/>
                <a:cs typeface="Blinker"/>
                <a:sym typeface="Blink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Font typeface="Blinker"/>
              <a:buNone/>
              <a:defRPr sz="2933" b="1">
                <a:latin typeface="Blinker"/>
                <a:ea typeface="Blinker"/>
                <a:cs typeface="Blinker"/>
                <a:sym typeface="Blink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Font typeface="Blinker"/>
              <a:buNone/>
              <a:defRPr sz="2933" b="1">
                <a:latin typeface="Blinker"/>
                <a:ea typeface="Blinker"/>
                <a:cs typeface="Blinker"/>
                <a:sym typeface="Blinker"/>
              </a:defRPr>
            </a:lvl9pPr>
          </a:lstStyle>
          <a:p>
            <a:endParaRPr/>
          </a:p>
        </p:txBody>
      </p:sp>
      <p:sp>
        <p:nvSpPr>
          <p:cNvPr id="211" name="Google Shape;211;p13"/>
          <p:cNvSpPr txBox="1">
            <a:spLocks noGrp="1"/>
          </p:cNvSpPr>
          <p:nvPr>
            <p:ph type="subTitle" idx="7"/>
          </p:nvPr>
        </p:nvSpPr>
        <p:spPr>
          <a:xfrm>
            <a:off x="2345200" y="4612641"/>
            <a:ext cx="3638000" cy="76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12" name="Google Shape;212;p13"/>
          <p:cNvSpPr txBox="1">
            <a:spLocks noGrp="1"/>
          </p:cNvSpPr>
          <p:nvPr>
            <p:ph type="title" idx="8" hasCustomPrompt="1"/>
          </p:nvPr>
        </p:nvSpPr>
        <p:spPr>
          <a:xfrm>
            <a:off x="960000" y="4022533"/>
            <a:ext cx="1385200" cy="143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7866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9pPr>
          </a:lstStyle>
          <a:p>
            <a:r>
              <a:t>xx%</a:t>
            </a:r>
          </a:p>
        </p:txBody>
      </p:sp>
      <p:sp>
        <p:nvSpPr>
          <p:cNvPr id="213" name="Google Shape;213;p13"/>
          <p:cNvSpPr txBox="1">
            <a:spLocks noGrp="1"/>
          </p:cNvSpPr>
          <p:nvPr>
            <p:ph type="subTitle" idx="9"/>
          </p:nvPr>
        </p:nvSpPr>
        <p:spPr>
          <a:xfrm>
            <a:off x="7594000" y="4053100"/>
            <a:ext cx="3638000" cy="66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Font typeface="Blinker"/>
              <a:buNone/>
              <a:defRPr sz="2933" b="1">
                <a:solidFill>
                  <a:schemeClr val="dk2"/>
                </a:solidFill>
                <a:latin typeface="Blinker"/>
                <a:ea typeface="Blinker"/>
                <a:cs typeface="Blinker"/>
                <a:sym typeface="Blink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Font typeface="Blinker"/>
              <a:buNone/>
              <a:defRPr sz="2933" b="1">
                <a:latin typeface="Blinker"/>
                <a:ea typeface="Blinker"/>
                <a:cs typeface="Blinker"/>
                <a:sym typeface="Blink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Font typeface="Blinker"/>
              <a:buNone/>
              <a:defRPr sz="2933" b="1">
                <a:latin typeface="Blinker"/>
                <a:ea typeface="Blinker"/>
                <a:cs typeface="Blinker"/>
                <a:sym typeface="Blink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Font typeface="Blinker"/>
              <a:buNone/>
              <a:defRPr sz="2933" b="1">
                <a:latin typeface="Blinker"/>
                <a:ea typeface="Blinker"/>
                <a:cs typeface="Blinker"/>
                <a:sym typeface="Blink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Font typeface="Blinker"/>
              <a:buNone/>
              <a:defRPr sz="2933" b="1">
                <a:latin typeface="Blinker"/>
                <a:ea typeface="Blinker"/>
                <a:cs typeface="Blinker"/>
                <a:sym typeface="Blink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Font typeface="Blinker"/>
              <a:buNone/>
              <a:defRPr sz="2933" b="1">
                <a:latin typeface="Blinker"/>
                <a:ea typeface="Blinker"/>
                <a:cs typeface="Blinker"/>
                <a:sym typeface="Blink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Font typeface="Blinker"/>
              <a:buNone/>
              <a:defRPr sz="2933" b="1">
                <a:latin typeface="Blinker"/>
                <a:ea typeface="Blinker"/>
                <a:cs typeface="Blinker"/>
                <a:sym typeface="Blink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Font typeface="Blinker"/>
              <a:buNone/>
              <a:defRPr sz="2933" b="1">
                <a:latin typeface="Blinker"/>
                <a:ea typeface="Blinker"/>
                <a:cs typeface="Blinker"/>
                <a:sym typeface="Blink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Font typeface="Blinker"/>
              <a:buNone/>
              <a:defRPr sz="2933" b="1">
                <a:latin typeface="Blinker"/>
                <a:ea typeface="Blinker"/>
                <a:cs typeface="Blinker"/>
                <a:sym typeface="Blinker"/>
              </a:defRPr>
            </a:lvl9pPr>
          </a:lstStyle>
          <a:p>
            <a:endParaRPr/>
          </a:p>
        </p:txBody>
      </p:sp>
      <p:sp>
        <p:nvSpPr>
          <p:cNvPr id="214" name="Google Shape;214;p13"/>
          <p:cNvSpPr txBox="1">
            <a:spLocks noGrp="1"/>
          </p:cNvSpPr>
          <p:nvPr>
            <p:ph type="subTitle" idx="13"/>
          </p:nvPr>
        </p:nvSpPr>
        <p:spPr>
          <a:xfrm>
            <a:off x="7594000" y="4612641"/>
            <a:ext cx="3638000" cy="76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15" name="Google Shape;215;p13"/>
          <p:cNvSpPr txBox="1">
            <a:spLocks noGrp="1"/>
          </p:cNvSpPr>
          <p:nvPr>
            <p:ph type="title" idx="14" hasCustomPrompt="1"/>
          </p:nvPr>
        </p:nvSpPr>
        <p:spPr>
          <a:xfrm>
            <a:off x="6208800" y="4022533"/>
            <a:ext cx="1385200" cy="14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4000"/>
              <a:buNone/>
              <a:defRPr sz="7866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9pPr>
          </a:lstStyle>
          <a:p>
            <a:r>
              <a:t>xx%</a:t>
            </a:r>
          </a:p>
        </p:txBody>
      </p:sp>
      <p:sp>
        <p:nvSpPr>
          <p:cNvPr id="216" name="Google Shape;216;p13"/>
          <p:cNvSpPr txBox="1">
            <a:spLocks noGrp="1"/>
          </p:cNvSpPr>
          <p:nvPr>
            <p:ph type="title" idx="15"/>
          </p:nvPr>
        </p:nvSpPr>
        <p:spPr>
          <a:xfrm>
            <a:off x="1952067" y="593367"/>
            <a:ext cx="8288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217" name="Google Shape;217;p13"/>
          <p:cNvGrpSpPr/>
          <p:nvPr/>
        </p:nvGrpSpPr>
        <p:grpSpPr>
          <a:xfrm>
            <a:off x="-2850815" y="-2543242"/>
            <a:ext cx="16816309" cy="9785073"/>
            <a:chOff x="-2138111" y="-1907432"/>
            <a:chExt cx="12612232" cy="7338805"/>
          </a:xfrm>
        </p:grpSpPr>
        <p:sp>
          <p:nvSpPr>
            <p:cNvPr id="218" name="Google Shape;218;p13"/>
            <p:cNvSpPr/>
            <p:nvPr/>
          </p:nvSpPr>
          <p:spPr>
            <a:xfrm rot="-10210910">
              <a:off x="5334753" y="-288655"/>
              <a:ext cx="3261178" cy="1154360"/>
            </a:xfrm>
            <a:custGeom>
              <a:avLst/>
              <a:gdLst/>
              <a:ahLst/>
              <a:cxnLst/>
              <a:rect l="l" t="t" r="r" b="b"/>
              <a:pathLst>
                <a:path w="71732" h="25391" extrusionOk="0">
                  <a:moveTo>
                    <a:pt x="56488" y="1"/>
                  </a:moveTo>
                  <a:cubicBezTo>
                    <a:pt x="55279" y="1"/>
                    <a:pt x="54071" y="138"/>
                    <a:pt x="52895" y="412"/>
                  </a:cubicBezTo>
                  <a:cubicBezTo>
                    <a:pt x="49787" y="1143"/>
                    <a:pt x="47158" y="2890"/>
                    <a:pt x="44873" y="5073"/>
                  </a:cubicBezTo>
                  <a:cubicBezTo>
                    <a:pt x="40293" y="9420"/>
                    <a:pt x="36272" y="15847"/>
                    <a:pt x="29367" y="16416"/>
                  </a:cubicBezTo>
                  <a:cubicBezTo>
                    <a:pt x="29019" y="16444"/>
                    <a:pt x="28673" y="16457"/>
                    <a:pt x="28327" y="16457"/>
                  </a:cubicBezTo>
                  <a:cubicBezTo>
                    <a:pt x="25059" y="16457"/>
                    <a:pt x="21885" y="15265"/>
                    <a:pt x="18836" y="14182"/>
                  </a:cubicBezTo>
                  <a:cubicBezTo>
                    <a:pt x="15978" y="13173"/>
                    <a:pt x="13052" y="12242"/>
                    <a:pt x="9988" y="12242"/>
                  </a:cubicBezTo>
                  <a:cubicBezTo>
                    <a:pt x="9939" y="12242"/>
                    <a:pt x="9889" y="12242"/>
                    <a:pt x="9839" y="12243"/>
                  </a:cubicBezTo>
                  <a:cubicBezTo>
                    <a:pt x="7037" y="12283"/>
                    <a:pt x="4275" y="13238"/>
                    <a:pt x="2478" y="15472"/>
                  </a:cubicBezTo>
                  <a:cubicBezTo>
                    <a:pt x="741" y="17645"/>
                    <a:pt x="152" y="20498"/>
                    <a:pt x="50" y="23219"/>
                  </a:cubicBezTo>
                  <a:cubicBezTo>
                    <a:pt x="30" y="23930"/>
                    <a:pt x="41" y="24641"/>
                    <a:pt x="71" y="25352"/>
                  </a:cubicBezTo>
                  <a:cubicBezTo>
                    <a:pt x="76" y="25377"/>
                    <a:pt x="94" y="25390"/>
                    <a:pt x="110" y="25390"/>
                  </a:cubicBezTo>
                  <a:cubicBezTo>
                    <a:pt x="127" y="25390"/>
                    <a:pt x="142" y="25377"/>
                    <a:pt x="142" y="25352"/>
                  </a:cubicBezTo>
                  <a:cubicBezTo>
                    <a:pt x="0" y="22529"/>
                    <a:pt x="244" y="19523"/>
                    <a:pt x="1584" y="16975"/>
                  </a:cubicBezTo>
                  <a:cubicBezTo>
                    <a:pt x="2264" y="15685"/>
                    <a:pt x="3229" y="14568"/>
                    <a:pt x="4458" y="13775"/>
                  </a:cubicBezTo>
                  <a:cubicBezTo>
                    <a:pt x="5676" y="12994"/>
                    <a:pt x="7068" y="12557"/>
                    <a:pt x="8489" y="12394"/>
                  </a:cubicBezTo>
                  <a:cubicBezTo>
                    <a:pt x="9022" y="12333"/>
                    <a:pt x="9548" y="12305"/>
                    <a:pt x="10070" y="12305"/>
                  </a:cubicBezTo>
                  <a:cubicBezTo>
                    <a:pt x="16002" y="12305"/>
                    <a:pt x="21274" y="15981"/>
                    <a:pt x="27163" y="16467"/>
                  </a:cubicBezTo>
                  <a:cubicBezTo>
                    <a:pt x="27555" y="16501"/>
                    <a:pt x="27948" y="16519"/>
                    <a:pt x="28340" y="16519"/>
                  </a:cubicBezTo>
                  <a:cubicBezTo>
                    <a:pt x="29566" y="16519"/>
                    <a:pt x="30787" y="16346"/>
                    <a:pt x="31956" y="15969"/>
                  </a:cubicBezTo>
                  <a:cubicBezTo>
                    <a:pt x="33368" y="15512"/>
                    <a:pt x="34677" y="14801"/>
                    <a:pt x="35886" y="13949"/>
                  </a:cubicBezTo>
                  <a:cubicBezTo>
                    <a:pt x="38414" y="12151"/>
                    <a:pt x="40456" y="9815"/>
                    <a:pt x="42548" y="7551"/>
                  </a:cubicBezTo>
                  <a:cubicBezTo>
                    <a:pt x="44710" y="5216"/>
                    <a:pt x="47025" y="2890"/>
                    <a:pt x="49950" y="1509"/>
                  </a:cubicBezTo>
                  <a:cubicBezTo>
                    <a:pt x="51984" y="549"/>
                    <a:pt x="54235" y="70"/>
                    <a:pt x="56482" y="70"/>
                  </a:cubicBezTo>
                  <a:cubicBezTo>
                    <a:pt x="57421" y="70"/>
                    <a:pt x="58360" y="153"/>
                    <a:pt x="59282" y="321"/>
                  </a:cubicBezTo>
                  <a:cubicBezTo>
                    <a:pt x="65182" y="1387"/>
                    <a:pt x="69945" y="6038"/>
                    <a:pt x="71315" y="11857"/>
                  </a:cubicBezTo>
                  <a:cubicBezTo>
                    <a:pt x="71488" y="12567"/>
                    <a:pt x="71599" y="13288"/>
                    <a:pt x="71660" y="14009"/>
                  </a:cubicBezTo>
                  <a:cubicBezTo>
                    <a:pt x="71666" y="14035"/>
                    <a:pt x="71684" y="14047"/>
                    <a:pt x="71700" y="14047"/>
                  </a:cubicBezTo>
                  <a:cubicBezTo>
                    <a:pt x="71717" y="14047"/>
                    <a:pt x="71732" y="14035"/>
                    <a:pt x="71732" y="14009"/>
                  </a:cubicBezTo>
                  <a:cubicBezTo>
                    <a:pt x="71244" y="8292"/>
                    <a:pt x="67386" y="3042"/>
                    <a:pt x="62004" y="1001"/>
                  </a:cubicBezTo>
                  <a:cubicBezTo>
                    <a:pt x="60248" y="333"/>
                    <a:pt x="58368" y="1"/>
                    <a:pt x="56488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9" name="Google Shape;219;p13"/>
            <p:cNvSpPr/>
            <p:nvPr/>
          </p:nvSpPr>
          <p:spPr>
            <a:xfrm rot="-10210910">
              <a:off x="5416403" y="-315880"/>
              <a:ext cx="3261178" cy="1154360"/>
            </a:xfrm>
            <a:custGeom>
              <a:avLst/>
              <a:gdLst/>
              <a:ahLst/>
              <a:cxnLst/>
              <a:rect l="l" t="t" r="r" b="b"/>
              <a:pathLst>
                <a:path w="71732" h="25391" extrusionOk="0">
                  <a:moveTo>
                    <a:pt x="56488" y="1"/>
                  </a:moveTo>
                  <a:cubicBezTo>
                    <a:pt x="55279" y="1"/>
                    <a:pt x="54071" y="138"/>
                    <a:pt x="52895" y="412"/>
                  </a:cubicBezTo>
                  <a:cubicBezTo>
                    <a:pt x="49787" y="1143"/>
                    <a:pt x="47158" y="2890"/>
                    <a:pt x="44873" y="5073"/>
                  </a:cubicBezTo>
                  <a:cubicBezTo>
                    <a:pt x="40293" y="9420"/>
                    <a:pt x="36272" y="15847"/>
                    <a:pt x="29367" y="16416"/>
                  </a:cubicBezTo>
                  <a:cubicBezTo>
                    <a:pt x="29019" y="16444"/>
                    <a:pt x="28673" y="16457"/>
                    <a:pt x="28327" y="16457"/>
                  </a:cubicBezTo>
                  <a:cubicBezTo>
                    <a:pt x="25059" y="16457"/>
                    <a:pt x="21885" y="15265"/>
                    <a:pt x="18836" y="14182"/>
                  </a:cubicBezTo>
                  <a:cubicBezTo>
                    <a:pt x="15978" y="13173"/>
                    <a:pt x="13052" y="12242"/>
                    <a:pt x="9988" y="12242"/>
                  </a:cubicBezTo>
                  <a:cubicBezTo>
                    <a:pt x="9939" y="12242"/>
                    <a:pt x="9889" y="12242"/>
                    <a:pt x="9839" y="12243"/>
                  </a:cubicBezTo>
                  <a:cubicBezTo>
                    <a:pt x="7037" y="12283"/>
                    <a:pt x="4275" y="13238"/>
                    <a:pt x="2478" y="15472"/>
                  </a:cubicBezTo>
                  <a:cubicBezTo>
                    <a:pt x="741" y="17645"/>
                    <a:pt x="152" y="20498"/>
                    <a:pt x="50" y="23219"/>
                  </a:cubicBezTo>
                  <a:cubicBezTo>
                    <a:pt x="30" y="23930"/>
                    <a:pt x="41" y="24641"/>
                    <a:pt x="71" y="25352"/>
                  </a:cubicBezTo>
                  <a:cubicBezTo>
                    <a:pt x="76" y="25377"/>
                    <a:pt x="94" y="25390"/>
                    <a:pt x="110" y="25390"/>
                  </a:cubicBezTo>
                  <a:cubicBezTo>
                    <a:pt x="127" y="25390"/>
                    <a:pt x="142" y="25377"/>
                    <a:pt x="142" y="25352"/>
                  </a:cubicBezTo>
                  <a:cubicBezTo>
                    <a:pt x="0" y="22529"/>
                    <a:pt x="244" y="19523"/>
                    <a:pt x="1584" y="16975"/>
                  </a:cubicBezTo>
                  <a:cubicBezTo>
                    <a:pt x="2264" y="15685"/>
                    <a:pt x="3229" y="14568"/>
                    <a:pt x="4458" y="13775"/>
                  </a:cubicBezTo>
                  <a:cubicBezTo>
                    <a:pt x="5676" y="12994"/>
                    <a:pt x="7068" y="12557"/>
                    <a:pt x="8489" y="12394"/>
                  </a:cubicBezTo>
                  <a:cubicBezTo>
                    <a:pt x="9022" y="12333"/>
                    <a:pt x="9548" y="12305"/>
                    <a:pt x="10070" y="12305"/>
                  </a:cubicBezTo>
                  <a:cubicBezTo>
                    <a:pt x="16002" y="12305"/>
                    <a:pt x="21274" y="15981"/>
                    <a:pt x="27163" y="16467"/>
                  </a:cubicBezTo>
                  <a:cubicBezTo>
                    <a:pt x="27555" y="16501"/>
                    <a:pt x="27948" y="16519"/>
                    <a:pt x="28340" y="16519"/>
                  </a:cubicBezTo>
                  <a:cubicBezTo>
                    <a:pt x="29566" y="16519"/>
                    <a:pt x="30787" y="16346"/>
                    <a:pt x="31956" y="15969"/>
                  </a:cubicBezTo>
                  <a:cubicBezTo>
                    <a:pt x="33368" y="15512"/>
                    <a:pt x="34677" y="14801"/>
                    <a:pt x="35886" y="13949"/>
                  </a:cubicBezTo>
                  <a:cubicBezTo>
                    <a:pt x="38414" y="12151"/>
                    <a:pt x="40456" y="9815"/>
                    <a:pt x="42548" y="7551"/>
                  </a:cubicBezTo>
                  <a:cubicBezTo>
                    <a:pt x="44710" y="5216"/>
                    <a:pt x="47025" y="2890"/>
                    <a:pt x="49950" y="1509"/>
                  </a:cubicBezTo>
                  <a:cubicBezTo>
                    <a:pt x="51984" y="549"/>
                    <a:pt x="54235" y="70"/>
                    <a:pt x="56482" y="70"/>
                  </a:cubicBezTo>
                  <a:cubicBezTo>
                    <a:pt x="57421" y="70"/>
                    <a:pt x="58360" y="153"/>
                    <a:pt x="59282" y="321"/>
                  </a:cubicBezTo>
                  <a:cubicBezTo>
                    <a:pt x="65182" y="1387"/>
                    <a:pt x="69945" y="6038"/>
                    <a:pt x="71315" y="11857"/>
                  </a:cubicBezTo>
                  <a:cubicBezTo>
                    <a:pt x="71488" y="12567"/>
                    <a:pt x="71599" y="13288"/>
                    <a:pt x="71660" y="14009"/>
                  </a:cubicBezTo>
                  <a:cubicBezTo>
                    <a:pt x="71666" y="14035"/>
                    <a:pt x="71684" y="14047"/>
                    <a:pt x="71700" y="14047"/>
                  </a:cubicBezTo>
                  <a:cubicBezTo>
                    <a:pt x="71717" y="14047"/>
                    <a:pt x="71732" y="14035"/>
                    <a:pt x="71732" y="14009"/>
                  </a:cubicBezTo>
                  <a:cubicBezTo>
                    <a:pt x="71244" y="8292"/>
                    <a:pt x="67386" y="3042"/>
                    <a:pt x="62004" y="1001"/>
                  </a:cubicBezTo>
                  <a:cubicBezTo>
                    <a:pt x="60248" y="333"/>
                    <a:pt x="58368" y="1"/>
                    <a:pt x="564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220" name="Google Shape;220;p13"/>
            <p:cNvGrpSpPr/>
            <p:nvPr/>
          </p:nvGrpSpPr>
          <p:grpSpPr>
            <a:xfrm>
              <a:off x="-2138111" y="-1907432"/>
              <a:ext cx="12612232" cy="7338805"/>
              <a:chOff x="-2138111" y="-1907432"/>
              <a:chExt cx="12612232" cy="7338805"/>
            </a:xfrm>
          </p:grpSpPr>
          <p:sp>
            <p:nvSpPr>
              <p:cNvPr id="221" name="Google Shape;221;p13"/>
              <p:cNvSpPr/>
              <p:nvPr/>
            </p:nvSpPr>
            <p:spPr>
              <a:xfrm rot="9272496">
                <a:off x="866154" y="-1103050"/>
                <a:ext cx="4382991" cy="2835046"/>
              </a:xfrm>
              <a:custGeom>
                <a:avLst/>
                <a:gdLst/>
                <a:ahLst/>
                <a:cxnLst/>
                <a:rect l="l" t="t" r="r" b="b"/>
                <a:pathLst>
                  <a:path w="85746" h="55463" extrusionOk="0">
                    <a:moveTo>
                      <a:pt x="48227" y="0"/>
                    </a:moveTo>
                    <a:cubicBezTo>
                      <a:pt x="47882" y="0"/>
                      <a:pt x="47535" y="9"/>
                      <a:pt x="47188" y="28"/>
                    </a:cubicBezTo>
                    <a:cubicBezTo>
                      <a:pt x="42599" y="282"/>
                      <a:pt x="38151" y="2018"/>
                      <a:pt x="34455" y="4719"/>
                    </a:cubicBezTo>
                    <a:cubicBezTo>
                      <a:pt x="30372" y="7705"/>
                      <a:pt x="27509" y="11899"/>
                      <a:pt x="24311" y="15737"/>
                    </a:cubicBezTo>
                    <a:cubicBezTo>
                      <a:pt x="21142" y="19545"/>
                      <a:pt x="17345" y="23231"/>
                      <a:pt x="12338" y="24338"/>
                    </a:cubicBezTo>
                    <a:cubicBezTo>
                      <a:pt x="11445" y="24532"/>
                      <a:pt x="10521" y="24639"/>
                      <a:pt x="9599" y="24639"/>
                    </a:cubicBezTo>
                    <a:cubicBezTo>
                      <a:pt x="8059" y="24639"/>
                      <a:pt x="6524" y="24340"/>
                      <a:pt x="5139" y="23647"/>
                    </a:cubicBezTo>
                    <a:cubicBezTo>
                      <a:pt x="3209" y="22693"/>
                      <a:pt x="1585" y="21027"/>
                      <a:pt x="793" y="19017"/>
                    </a:cubicBezTo>
                    <a:cubicBezTo>
                      <a:pt x="407" y="18052"/>
                      <a:pt x="244" y="17026"/>
                      <a:pt x="305" y="16001"/>
                    </a:cubicBezTo>
                    <a:cubicBezTo>
                      <a:pt x="305" y="15976"/>
                      <a:pt x="287" y="15963"/>
                      <a:pt x="269" y="15963"/>
                    </a:cubicBezTo>
                    <a:cubicBezTo>
                      <a:pt x="252" y="15963"/>
                      <a:pt x="234" y="15976"/>
                      <a:pt x="234" y="16001"/>
                    </a:cubicBezTo>
                    <a:cubicBezTo>
                      <a:pt x="1" y="20032"/>
                      <a:pt x="3291" y="23516"/>
                      <a:pt x="7078" y="24419"/>
                    </a:cubicBezTo>
                    <a:cubicBezTo>
                      <a:pt x="7930" y="24622"/>
                      <a:pt x="8785" y="24716"/>
                      <a:pt x="9633" y="24716"/>
                    </a:cubicBezTo>
                    <a:cubicBezTo>
                      <a:pt x="13412" y="24716"/>
                      <a:pt x="17069" y="22848"/>
                      <a:pt x="19913" y="20418"/>
                    </a:cubicBezTo>
                    <a:cubicBezTo>
                      <a:pt x="23762" y="17128"/>
                      <a:pt x="26514" y="12813"/>
                      <a:pt x="29875" y="9056"/>
                    </a:cubicBezTo>
                    <a:cubicBezTo>
                      <a:pt x="33125" y="5410"/>
                      <a:pt x="37095" y="2546"/>
                      <a:pt x="41786" y="1084"/>
                    </a:cubicBezTo>
                    <a:cubicBezTo>
                      <a:pt x="43888" y="429"/>
                      <a:pt x="46088" y="78"/>
                      <a:pt x="48282" y="78"/>
                    </a:cubicBezTo>
                    <a:cubicBezTo>
                      <a:pt x="50613" y="78"/>
                      <a:pt x="52937" y="475"/>
                      <a:pt x="55129" y="1327"/>
                    </a:cubicBezTo>
                    <a:cubicBezTo>
                      <a:pt x="59049" y="2851"/>
                      <a:pt x="62492" y="5704"/>
                      <a:pt x="64523" y="9401"/>
                    </a:cubicBezTo>
                    <a:cubicBezTo>
                      <a:pt x="65670" y="11513"/>
                      <a:pt x="66259" y="13818"/>
                      <a:pt x="66421" y="16204"/>
                    </a:cubicBezTo>
                    <a:cubicBezTo>
                      <a:pt x="66614" y="18926"/>
                      <a:pt x="66330" y="21657"/>
                      <a:pt x="66218" y="24378"/>
                    </a:cubicBezTo>
                    <a:cubicBezTo>
                      <a:pt x="66046" y="28420"/>
                      <a:pt x="66391" y="32807"/>
                      <a:pt x="68930" y="36148"/>
                    </a:cubicBezTo>
                    <a:cubicBezTo>
                      <a:pt x="70067" y="37640"/>
                      <a:pt x="71600" y="38727"/>
                      <a:pt x="73428" y="39215"/>
                    </a:cubicBezTo>
                    <a:cubicBezTo>
                      <a:pt x="74657" y="39549"/>
                      <a:pt x="75936" y="39651"/>
                      <a:pt x="77196" y="39895"/>
                    </a:cubicBezTo>
                    <a:cubicBezTo>
                      <a:pt x="78343" y="40118"/>
                      <a:pt x="79439" y="40494"/>
                      <a:pt x="80434" y="41113"/>
                    </a:cubicBezTo>
                    <a:cubicBezTo>
                      <a:pt x="82303" y="42261"/>
                      <a:pt x="83745" y="44099"/>
                      <a:pt x="84395" y="46190"/>
                    </a:cubicBezTo>
                    <a:cubicBezTo>
                      <a:pt x="85055" y="48354"/>
                      <a:pt x="84811" y="50750"/>
                      <a:pt x="83826" y="52771"/>
                    </a:cubicBezTo>
                    <a:cubicBezTo>
                      <a:pt x="83339" y="53766"/>
                      <a:pt x="82679" y="54659"/>
                      <a:pt x="81867" y="55411"/>
                    </a:cubicBezTo>
                    <a:cubicBezTo>
                      <a:pt x="81844" y="55434"/>
                      <a:pt x="81866" y="55462"/>
                      <a:pt x="81892" y="55462"/>
                    </a:cubicBezTo>
                    <a:cubicBezTo>
                      <a:pt x="81901" y="55462"/>
                      <a:pt x="81909" y="55459"/>
                      <a:pt x="81917" y="55451"/>
                    </a:cubicBezTo>
                    <a:cubicBezTo>
                      <a:pt x="84974" y="52598"/>
                      <a:pt x="85746" y="47826"/>
                      <a:pt x="83582" y="44220"/>
                    </a:cubicBezTo>
                    <a:cubicBezTo>
                      <a:pt x="82567" y="42514"/>
                      <a:pt x="80993" y="41133"/>
                      <a:pt x="79155" y="40382"/>
                    </a:cubicBezTo>
                    <a:cubicBezTo>
                      <a:pt x="76840" y="39448"/>
                      <a:pt x="74220" y="39702"/>
                      <a:pt x="71956" y="38605"/>
                    </a:cubicBezTo>
                    <a:cubicBezTo>
                      <a:pt x="68229" y="36787"/>
                      <a:pt x="66685" y="32380"/>
                      <a:pt x="66330" y="28512"/>
                    </a:cubicBezTo>
                    <a:cubicBezTo>
                      <a:pt x="65843" y="23313"/>
                      <a:pt x="67305" y="18032"/>
                      <a:pt x="65974" y="12894"/>
                    </a:cubicBezTo>
                    <a:cubicBezTo>
                      <a:pt x="64979" y="9004"/>
                      <a:pt x="62400" y="5653"/>
                      <a:pt x="59120" y="3379"/>
                    </a:cubicBezTo>
                    <a:cubicBezTo>
                      <a:pt x="55922" y="1150"/>
                      <a:pt x="52115" y="0"/>
                      <a:pt x="4822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22" name="Google Shape;222;p13"/>
              <p:cNvSpPr/>
              <p:nvPr/>
            </p:nvSpPr>
            <p:spPr>
              <a:xfrm rot="-2190436">
                <a:off x="6767466" y="2309917"/>
                <a:ext cx="3389217" cy="2184986"/>
              </a:xfrm>
              <a:custGeom>
                <a:avLst/>
                <a:gdLst/>
                <a:ahLst/>
                <a:cxnLst/>
                <a:rect l="l" t="t" r="r" b="b"/>
                <a:pathLst>
                  <a:path w="68641" h="44252" extrusionOk="0">
                    <a:moveTo>
                      <a:pt x="67677" y="0"/>
                    </a:moveTo>
                    <a:cubicBezTo>
                      <a:pt x="65155" y="0"/>
                      <a:pt x="62741" y="1012"/>
                      <a:pt x="60731" y="2524"/>
                    </a:cubicBezTo>
                    <a:cubicBezTo>
                      <a:pt x="58294" y="4352"/>
                      <a:pt x="56516" y="6829"/>
                      <a:pt x="55074" y="9480"/>
                    </a:cubicBezTo>
                    <a:cubicBezTo>
                      <a:pt x="52160" y="14852"/>
                      <a:pt x="50383" y="21107"/>
                      <a:pt x="45621" y="25240"/>
                    </a:cubicBezTo>
                    <a:cubicBezTo>
                      <a:pt x="44504" y="26215"/>
                      <a:pt x="43245" y="27027"/>
                      <a:pt x="41864" y="27576"/>
                    </a:cubicBezTo>
                    <a:cubicBezTo>
                      <a:pt x="40310" y="28185"/>
                      <a:pt x="38644" y="28459"/>
                      <a:pt x="36979" y="28499"/>
                    </a:cubicBezTo>
                    <a:cubicBezTo>
                      <a:pt x="36764" y="28506"/>
                      <a:pt x="36550" y="28509"/>
                      <a:pt x="36335" y="28509"/>
                    </a:cubicBezTo>
                    <a:cubicBezTo>
                      <a:pt x="33195" y="28509"/>
                      <a:pt x="30095" y="27846"/>
                      <a:pt x="26977" y="27504"/>
                    </a:cubicBezTo>
                    <a:cubicBezTo>
                      <a:pt x="25877" y="27383"/>
                      <a:pt x="24780" y="27316"/>
                      <a:pt x="23686" y="27316"/>
                    </a:cubicBezTo>
                    <a:cubicBezTo>
                      <a:pt x="21954" y="27316"/>
                      <a:pt x="20230" y="27484"/>
                      <a:pt x="18518" y="27870"/>
                    </a:cubicBezTo>
                    <a:cubicBezTo>
                      <a:pt x="15918" y="28459"/>
                      <a:pt x="13420" y="29464"/>
                      <a:pt x="11125" y="30815"/>
                    </a:cubicBezTo>
                    <a:cubicBezTo>
                      <a:pt x="6576" y="33506"/>
                      <a:pt x="2799" y="37578"/>
                      <a:pt x="687" y="42442"/>
                    </a:cubicBezTo>
                    <a:cubicBezTo>
                      <a:pt x="433" y="43020"/>
                      <a:pt x="210" y="43609"/>
                      <a:pt x="7" y="44209"/>
                    </a:cubicBezTo>
                    <a:cubicBezTo>
                      <a:pt x="0" y="44234"/>
                      <a:pt x="21" y="44251"/>
                      <a:pt x="40" y="44251"/>
                    </a:cubicBezTo>
                    <a:cubicBezTo>
                      <a:pt x="52" y="44251"/>
                      <a:pt x="64" y="44245"/>
                      <a:pt x="68" y="44229"/>
                    </a:cubicBezTo>
                    <a:cubicBezTo>
                      <a:pt x="1824" y="39080"/>
                      <a:pt x="5398" y="34673"/>
                      <a:pt x="9897" y="31668"/>
                    </a:cubicBezTo>
                    <a:cubicBezTo>
                      <a:pt x="14007" y="28925"/>
                      <a:pt x="18839" y="27367"/>
                      <a:pt x="23767" y="27367"/>
                    </a:cubicBezTo>
                    <a:cubicBezTo>
                      <a:pt x="24257" y="27367"/>
                      <a:pt x="24749" y="27382"/>
                      <a:pt x="25240" y="27413"/>
                    </a:cubicBezTo>
                    <a:cubicBezTo>
                      <a:pt x="28866" y="27644"/>
                      <a:pt x="32681" y="28556"/>
                      <a:pt x="36366" y="28556"/>
                    </a:cubicBezTo>
                    <a:cubicBezTo>
                      <a:pt x="38998" y="28556"/>
                      <a:pt x="41563" y="28091"/>
                      <a:pt x="43945" y="26581"/>
                    </a:cubicBezTo>
                    <a:cubicBezTo>
                      <a:pt x="49053" y="23351"/>
                      <a:pt x="51308" y="17411"/>
                      <a:pt x="53785" y="12202"/>
                    </a:cubicBezTo>
                    <a:cubicBezTo>
                      <a:pt x="55126" y="9368"/>
                      <a:pt x="56638" y="6535"/>
                      <a:pt x="58852" y="4271"/>
                    </a:cubicBezTo>
                    <a:cubicBezTo>
                      <a:pt x="60893" y="2179"/>
                      <a:pt x="63543" y="493"/>
                      <a:pt x="66488" y="138"/>
                    </a:cubicBezTo>
                    <a:cubicBezTo>
                      <a:pt x="66861" y="89"/>
                      <a:pt x="67236" y="66"/>
                      <a:pt x="67611" y="66"/>
                    </a:cubicBezTo>
                    <a:cubicBezTo>
                      <a:pt x="67941" y="66"/>
                      <a:pt x="68272" y="84"/>
                      <a:pt x="68600" y="118"/>
                    </a:cubicBezTo>
                    <a:cubicBezTo>
                      <a:pt x="68641" y="118"/>
                      <a:pt x="68641" y="57"/>
                      <a:pt x="68600" y="46"/>
                    </a:cubicBezTo>
                    <a:cubicBezTo>
                      <a:pt x="68291" y="15"/>
                      <a:pt x="67983" y="0"/>
                      <a:pt x="676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23" name="Google Shape;223;p13"/>
              <p:cNvSpPr/>
              <p:nvPr/>
            </p:nvSpPr>
            <p:spPr>
              <a:xfrm rot="-3790971">
                <a:off x="2411629" y="580018"/>
                <a:ext cx="3827959" cy="4070931"/>
              </a:xfrm>
              <a:custGeom>
                <a:avLst/>
                <a:gdLst/>
                <a:ahLst/>
                <a:cxnLst/>
                <a:rect l="l" t="t" r="r" b="b"/>
                <a:pathLst>
                  <a:path w="37197" h="39558" extrusionOk="0">
                    <a:moveTo>
                      <a:pt x="8059" y="63"/>
                    </a:moveTo>
                    <a:cubicBezTo>
                      <a:pt x="8465" y="63"/>
                      <a:pt x="8871" y="115"/>
                      <a:pt x="9271" y="227"/>
                    </a:cubicBezTo>
                    <a:cubicBezTo>
                      <a:pt x="9993" y="430"/>
                      <a:pt x="10612" y="867"/>
                      <a:pt x="11221" y="1303"/>
                    </a:cubicBezTo>
                    <a:cubicBezTo>
                      <a:pt x="12003" y="1872"/>
                      <a:pt x="12683" y="2562"/>
                      <a:pt x="13232" y="3375"/>
                    </a:cubicBezTo>
                    <a:cubicBezTo>
                      <a:pt x="13709" y="4086"/>
                      <a:pt x="14075" y="4868"/>
                      <a:pt x="14430" y="5640"/>
                    </a:cubicBezTo>
                    <a:cubicBezTo>
                      <a:pt x="15232" y="7396"/>
                      <a:pt x="16136" y="9112"/>
                      <a:pt x="17334" y="10645"/>
                    </a:cubicBezTo>
                    <a:cubicBezTo>
                      <a:pt x="17934" y="11417"/>
                      <a:pt x="18654" y="12118"/>
                      <a:pt x="19518" y="12585"/>
                    </a:cubicBezTo>
                    <a:cubicBezTo>
                      <a:pt x="20380" y="13052"/>
                      <a:pt x="21355" y="13276"/>
                      <a:pt x="22330" y="13357"/>
                    </a:cubicBezTo>
                    <a:cubicBezTo>
                      <a:pt x="22751" y="13391"/>
                      <a:pt x="23173" y="13403"/>
                      <a:pt x="23596" y="13403"/>
                    </a:cubicBezTo>
                    <a:cubicBezTo>
                      <a:pt x="24525" y="13403"/>
                      <a:pt x="25460" y="13346"/>
                      <a:pt x="26392" y="13346"/>
                    </a:cubicBezTo>
                    <a:cubicBezTo>
                      <a:pt x="27167" y="13346"/>
                      <a:pt x="27940" y="13386"/>
                      <a:pt x="28707" y="13529"/>
                    </a:cubicBezTo>
                    <a:cubicBezTo>
                      <a:pt x="32252" y="14200"/>
                      <a:pt x="35044" y="17063"/>
                      <a:pt x="36273" y="20364"/>
                    </a:cubicBezTo>
                    <a:cubicBezTo>
                      <a:pt x="36923" y="22079"/>
                      <a:pt x="37135" y="23918"/>
                      <a:pt x="36912" y="25746"/>
                    </a:cubicBezTo>
                    <a:cubicBezTo>
                      <a:pt x="36668" y="27644"/>
                      <a:pt x="35988" y="29462"/>
                      <a:pt x="35003" y="31097"/>
                    </a:cubicBezTo>
                    <a:cubicBezTo>
                      <a:pt x="32942" y="34529"/>
                      <a:pt x="29621" y="37068"/>
                      <a:pt x="25864" y="38388"/>
                    </a:cubicBezTo>
                    <a:cubicBezTo>
                      <a:pt x="23789" y="39119"/>
                      <a:pt x="21584" y="39491"/>
                      <a:pt x="19379" y="39491"/>
                    </a:cubicBezTo>
                    <a:cubicBezTo>
                      <a:pt x="17387" y="39491"/>
                      <a:pt x="15394" y="39187"/>
                      <a:pt x="13496" y="38571"/>
                    </a:cubicBezTo>
                    <a:cubicBezTo>
                      <a:pt x="9851" y="37383"/>
                      <a:pt x="6611" y="35027"/>
                      <a:pt x="4275" y="31990"/>
                    </a:cubicBezTo>
                    <a:cubicBezTo>
                      <a:pt x="3118" y="30487"/>
                      <a:pt x="2183" y="28822"/>
                      <a:pt x="1524" y="27055"/>
                    </a:cubicBezTo>
                    <a:cubicBezTo>
                      <a:pt x="721" y="24882"/>
                      <a:pt x="315" y="22577"/>
                      <a:pt x="183" y="20262"/>
                    </a:cubicBezTo>
                    <a:cubicBezTo>
                      <a:pt x="41" y="17967"/>
                      <a:pt x="163" y="15672"/>
                      <a:pt x="376" y="13387"/>
                    </a:cubicBezTo>
                    <a:cubicBezTo>
                      <a:pt x="477" y="12240"/>
                      <a:pt x="610" y="11113"/>
                      <a:pt x="752" y="9975"/>
                    </a:cubicBezTo>
                    <a:cubicBezTo>
                      <a:pt x="884" y="8919"/>
                      <a:pt x="1036" y="7863"/>
                      <a:pt x="1290" y="6827"/>
                    </a:cubicBezTo>
                    <a:cubicBezTo>
                      <a:pt x="1768" y="4857"/>
                      <a:pt x="2610" y="2867"/>
                      <a:pt x="4205" y="1557"/>
                    </a:cubicBezTo>
                    <a:cubicBezTo>
                      <a:pt x="5275" y="676"/>
                      <a:pt x="6662" y="63"/>
                      <a:pt x="8059" y="63"/>
                    </a:cubicBezTo>
                    <a:close/>
                    <a:moveTo>
                      <a:pt x="8072" y="0"/>
                    </a:moveTo>
                    <a:cubicBezTo>
                      <a:pt x="7618" y="0"/>
                      <a:pt x="7163" y="62"/>
                      <a:pt x="6723" y="176"/>
                    </a:cubicBezTo>
                    <a:cubicBezTo>
                      <a:pt x="4925" y="644"/>
                      <a:pt x="3433" y="1892"/>
                      <a:pt x="2499" y="3487"/>
                    </a:cubicBezTo>
                    <a:cubicBezTo>
                      <a:pt x="1432" y="5324"/>
                      <a:pt x="1016" y="7447"/>
                      <a:pt x="741" y="9528"/>
                    </a:cubicBezTo>
                    <a:cubicBezTo>
                      <a:pt x="427" y="11834"/>
                      <a:pt x="183" y="14159"/>
                      <a:pt x="92" y="16485"/>
                    </a:cubicBezTo>
                    <a:cubicBezTo>
                      <a:pt x="1" y="18810"/>
                      <a:pt x="71" y="21156"/>
                      <a:pt x="488" y="23451"/>
                    </a:cubicBezTo>
                    <a:cubicBezTo>
                      <a:pt x="863" y="25543"/>
                      <a:pt x="1524" y="27583"/>
                      <a:pt x="2539" y="29452"/>
                    </a:cubicBezTo>
                    <a:cubicBezTo>
                      <a:pt x="3453" y="31137"/>
                      <a:pt x="4621" y="32681"/>
                      <a:pt x="5981" y="34032"/>
                    </a:cubicBezTo>
                    <a:cubicBezTo>
                      <a:pt x="7342" y="35372"/>
                      <a:pt x="8896" y="36510"/>
                      <a:pt x="10582" y="37403"/>
                    </a:cubicBezTo>
                    <a:cubicBezTo>
                      <a:pt x="12369" y="38347"/>
                      <a:pt x="14298" y="38987"/>
                      <a:pt x="16298" y="39312"/>
                    </a:cubicBezTo>
                    <a:cubicBezTo>
                      <a:pt x="17316" y="39476"/>
                      <a:pt x="18346" y="39557"/>
                      <a:pt x="19377" y="39557"/>
                    </a:cubicBezTo>
                    <a:cubicBezTo>
                      <a:pt x="20453" y="39557"/>
                      <a:pt x="21530" y="39468"/>
                      <a:pt x="22594" y="39292"/>
                    </a:cubicBezTo>
                    <a:cubicBezTo>
                      <a:pt x="24676" y="38947"/>
                      <a:pt x="26707" y="38266"/>
                      <a:pt x="28576" y="37261"/>
                    </a:cubicBezTo>
                    <a:cubicBezTo>
                      <a:pt x="30291" y="36337"/>
                      <a:pt x="31855" y="35118"/>
                      <a:pt x="33165" y="33676"/>
                    </a:cubicBezTo>
                    <a:cubicBezTo>
                      <a:pt x="34455" y="32254"/>
                      <a:pt x="35511" y="30620"/>
                      <a:pt x="36201" y="28822"/>
                    </a:cubicBezTo>
                    <a:cubicBezTo>
                      <a:pt x="36871" y="27076"/>
                      <a:pt x="37196" y="25166"/>
                      <a:pt x="37024" y="23298"/>
                    </a:cubicBezTo>
                    <a:cubicBezTo>
                      <a:pt x="36862" y="21511"/>
                      <a:pt x="36252" y="19764"/>
                      <a:pt x="35308" y="18241"/>
                    </a:cubicBezTo>
                    <a:cubicBezTo>
                      <a:pt x="34384" y="16749"/>
                      <a:pt x="33125" y="15449"/>
                      <a:pt x="31611" y="14555"/>
                    </a:cubicBezTo>
                    <a:cubicBezTo>
                      <a:pt x="30850" y="14118"/>
                      <a:pt x="30038" y="13773"/>
                      <a:pt x="29185" y="13560"/>
                    </a:cubicBezTo>
                    <a:cubicBezTo>
                      <a:pt x="28283" y="13344"/>
                      <a:pt x="27356" y="13284"/>
                      <a:pt x="26434" y="13284"/>
                    </a:cubicBezTo>
                    <a:cubicBezTo>
                      <a:pt x="26359" y="13284"/>
                      <a:pt x="26284" y="13285"/>
                      <a:pt x="26209" y="13286"/>
                    </a:cubicBezTo>
                    <a:cubicBezTo>
                      <a:pt x="25356" y="13290"/>
                      <a:pt x="24474" y="13342"/>
                      <a:pt x="23596" y="13342"/>
                    </a:cubicBezTo>
                    <a:cubicBezTo>
                      <a:pt x="22268" y="13342"/>
                      <a:pt x="20949" y="13222"/>
                      <a:pt x="19751" y="12636"/>
                    </a:cubicBezTo>
                    <a:cubicBezTo>
                      <a:pt x="18817" y="12179"/>
                      <a:pt x="18055" y="11448"/>
                      <a:pt x="17415" y="10645"/>
                    </a:cubicBezTo>
                    <a:cubicBezTo>
                      <a:pt x="16756" y="9813"/>
                      <a:pt x="16187" y="8909"/>
                      <a:pt x="15669" y="7995"/>
                    </a:cubicBezTo>
                    <a:cubicBezTo>
                      <a:pt x="14765" y="6411"/>
                      <a:pt x="14206" y="4634"/>
                      <a:pt x="13150" y="3151"/>
                    </a:cubicBezTo>
                    <a:cubicBezTo>
                      <a:pt x="12633" y="2410"/>
                      <a:pt x="11983" y="1781"/>
                      <a:pt x="11252" y="1242"/>
                    </a:cubicBezTo>
                    <a:cubicBezTo>
                      <a:pt x="10622" y="795"/>
                      <a:pt x="9993" y="349"/>
                      <a:pt x="9241" y="146"/>
                    </a:cubicBezTo>
                    <a:cubicBezTo>
                      <a:pt x="8859" y="47"/>
                      <a:pt x="8466" y="0"/>
                      <a:pt x="807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24" name="Google Shape;224;p13"/>
              <p:cNvSpPr/>
              <p:nvPr/>
            </p:nvSpPr>
            <p:spPr>
              <a:xfrm rot="602346">
                <a:off x="-1813998" y="642690"/>
                <a:ext cx="6301923" cy="4272111"/>
              </a:xfrm>
              <a:custGeom>
                <a:avLst/>
                <a:gdLst/>
                <a:ahLst/>
                <a:cxnLst/>
                <a:rect l="l" t="t" r="r" b="b"/>
                <a:pathLst>
                  <a:path w="47275" h="32048" extrusionOk="0">
                    <a:moveTo>
                      <a:pt x="11491" y="1"/>
                    </a:moveTo>
                    <a:cubicBezTo>
                      <a:pt x="9887" y="1"/>
                      <a:pt x="8266" y="466"/>
                      <a:pt x="6879" y="1233"/>
                    </a:cubicBezTo>
                    <a:cubicBezTo>
                      <a:pt x="4575" y="2523"/>
                      <a:pt x="2797" y="4543"/>
                      <a:pt x="1203" y="6614"/>
                    </a:cubicBezTo>
                    <a:cubicBezTo>
                      <a:pt x="807" y="7133"/>
                      <a:pt x="411" y="7661"/>
                      <a:pt x="15" y="8189"/>
                    </a:cubicBezTo>
                    <a:cubicBezTo>
                      <a:pt x="1" y="8210"/>
                      <a:pt x="27" y="8232"/>
                      <a:pt x="51" y="8232"/>
                    </a:cubicBezTo>
                    <a:cubicBezTo>
                      <a:pt x="60" y="8232"/>
                      <a:pt x="70" y="8228"/>
                      <a:pt x="76" y="8219"/>
                    </a:cubicBezTo>
                    <a:cubicBezTo>
                      <a:pt x="1660" y="6086"/>
                      <a:pt x="3275" y="3924"/>
                      <a:pt x="5397" y="2299"/>
                    </a:cubicBezTo>
                    <a:cubicBezTo>
                      <a:pt x="7152" y="955"/>
                      <a:pt x="9277" y="73"/>
                      <a:pt x="11491" y="73"/>
                    </a:cubicBezTo>
                    <a:cubicBezTo>
                      <a:pt x="11737" y="73"/>
                      <a:pt x="11984" y="83"/>
                      <a:pt x="12231" y="106"/>
                    </a:cubicBezTo>
                    <a:cubicBezTo>
                      <a:pt x="13409" y="217"/>
                      <a:pt x="14556" y="593"/>
                      <a:pt x="15511" y="1293"/>
                    </a:cubicBezTo>
                    <a:cubicBezTo>
                      <a:pt x="16537" y="2045"/>
                      <a:pt x="17268" y="3121"/>
                      <a:pt x="17725" y="4289"/>
                    </a:cubicBezTo>
                    <a:cubicBezTo>
                      <a:pt x="18781" y="6991"/>
                      <a:pt x="18395" y="9915"/>
                      <a:pt x="17999" y="12697"/>
                    </a:cubicBezTo>
                    <a:cubicBezTo>
                      <a:pt x="17613" y="15419"/>
                      <a:pt x="17379" y="18150"/>
                      <a:pt x="17776" y="20892"/>
                    </a:cubicBezTo>
                    <a:cubicBezTo>
                      <a:pt x="18131" y="23421"/>
                      <a:pt x="19015" y="25928"/>
                      <a:pt x="20639" y="27919"/>
                    </a:cubicBezTo>
                    <a:cubicBezTo>
                      <a:pt x="22111" y="29726"/>
                      <a:pt x="24153" y="31138"/>
                      <a:pt x="26437" y="31676"/>
                    </a:cubicBezTo>
                    <a:cubicBezTo>
                      <a:pt x="27071" y="31821"/>
                      <a:pt x="27717" y="31897"/>
                      <a:pt x="28363" y="31897"/>
                    </a:cubicBezTo>
                    <a:cubicBezTo>
                      <a:pt x="28847" y="31897"/>
                      <a:pt x="29330" y="31855"/>
                      <a:pt x="29809" y="31768"/>
                    </a:cubicBezTo>
                    <a:cubicBezTo>
                      <a:pt x="31108" y="31524"/>
                      <a:pt x="32327" y="30965"/>
                      <a:pt x="33484" y="30326"/>
                    </a:cubicBezTo>
                    <a:cubicBezTo>
                      <a:pt x="35942" y="28955"/>
                      <a:pt x="38318" y="27066"/>
                      <a:pt x="41222" y="26792"/>
                    </a:cubicBezTo>
                    <a:cubicBezTo>
                      <a:pt x="41420" y="26775"/>
                      <a:pt x="41617" y="26765"/>
                      <a:pt x="41813" y="26765"/>
                    </a:cubicBezTo>
                    <a:cubicBezTo>
                      <a:pt x="42876" y="26765"/>
                      <a:pt x="43903" y="27032"/>
                      <a:pt x="44787" y="27675"/>
                    </a:cubicBezTo>
                    <a:cubicBezTo>
                      <a:pt x="45680" y="28336"/>
                      <a:pt x="46401" y="29310"/>
                      <a:pt x="46564" y="30417"/>
                    </a:cubicBezTo>
                    <a:cubicBezTo>
                      <a:pt x="46655" y="30955"/>
                      <a:pt x="46584" y="31504"/>
                      <a:pt x="46381" y="32011"/>
                    </a:cubicBezTo>
                    <a:cubicBezTo>
                      <a:pt x="46369" y="32034"/>
                      <a:pt x="46383" y="32047"/>
                      <a:pt x="46402" y="32047"/>
                    </a:cubicBezTo>
                    <a:cubicBezTo>
                      <a:pt x="46416" y="32047"/>
                      <a:pt x="46433" y="32039"/>
                      <a:pt x="46442" y="32021"/>
                    </a:cubicBezTo>
                    <a:cubicBezTo>
                      <a:pt x="47274" y="29990"/>
                      <a:pt x="45680" y="27838"/>
                      <a:pt x="43832" y="27066"/>
                    </a:cubicBezTo>
                    <a:cubicBezTo>
                      <a:pt x="43212" y="26801"/>
                      <a:pt x="42543" y="26691"/>
                      <a:pt x="41870" y="26691"/>
                    </a:cubicBezTo>
                    <a:cubicBezTo>
                      <a:pt x="41253" y="26691"/>
                      <a:pt x="40632" y="26783"/>
                      <a:pt x="40044" y="26934"/>
                    </a:cubicBezTo>
                    <a:cubicBezTo>
                      <a:pt x="38654" y="27279"/>
                      <a:pt x="37354" y="27939"/>
                      <a:pt x="36125" y="28660"/>
                    </a:cubicBezTo>
                    <a:cubicBezTo>
                      <a:pt x="33789" y="30051"/>
                      <a:pt x="31423" y="31757"/>
                      <a:pt x="28590" y="31829"/>
                    </a:cubicBezTo>
                    <a:cubicBezTo>
                      <a:pt x="28515" y="31831"/>
                      <a:pt x="28440" y="31832"/>
                      <a:pt x="28365" y="31832"/>
                    </a:cubicBezTo>
                    <a:cubicBezTo>
                      <a:pt x="25948" y="31832"/>
                      <a:pt x="23631" y="30733"/>
                      <a:pt x="21868" y="29128"/>
                    </a:cubicBezTo>
                    <a:cubicBezTo>
                      <a:pt x="19888" y="27320"/>
                      <a:pt x="18679" y="24872"/>
                      <a:pt x="18090" y="22273"/>
                    </a:cubicBezTo>
                    <a:cubicBezTo>
                      <a:pt x="17471" y="19521"/>
                      <a:pt x="17542" y="16658"/>
                      <a:pt x="17907" y="13875"/>
                    </a:cubicBezTo>
                    <a:cubicBezTo>
                      <a:pt x="18273" y="11022"/>
                      <a:pt x="18872" y="8077"/>
                      <a:pt x="18110" y="5233"/>
                    </a:cubicBezTo>
                    <a:cubicBezTo>
                      <a:pt x="17796" y="4086"/>
                      <a:pt x="17278" y="2979"/>
                      <a:pt x="16476" y="2085"/>
                    </a:cubicBezTo>
                    <a:cubicBezTo>
                      <a:pt x="15704" y="1223"/>
                      <a:pt x="14699" y="613"/>
                      <a:pt x="13592" y="289"/>
                    </a:cubicBezTo>
                    <a:cubicBezTo>
                      <a:pt x="12909" y="92"/>
                      <a:pt x="12202" y="1"/>
                      <a:pt x="1149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25" name="Google Shape;225;p13"/>
              <p:cNvSpPr/>
              <p:nvPr/>
            </p:nvSpPr>
            <p:spPr>
              <a:xfrm rot="-565460" flipH="1">
                <a:off x="3928777" y="960008"/>
                <a:ext cx="5920740" cy="4013705"/>
              </a:xfrm>
              <a:custGeom>
                <a:avLst/>
                <a:gdLst/>
                <a:ahLst/>
                <a:cxnLst/>
                <a:rect l="l" t="t" r="r" b="b"/>
                <a:pathLst>
                  <a:path w="47275" h="32048" extrusionOk="0">
                    <a:moveTo>
                      <a:pt x="11491" y="1"/>
                    </a:moveTo>
                    <a:cubicBezTo>
                      <a:pt x="9887" y="1"/>
                      <a:pt x="8266" y="466"/>
                      <a:pt x="6879" y="1233"/>
                    </a:cubicBezTo>
                    <a:cubicBezTo>
                      <a:pt x="4575" y="2523"/>
                      <a:pt x="2797" y="4543"/>
                      <a:pt x="1203" y="6614"/>
                    </a:cubicBezTo>
                    <a:cubicBezTo>
                      <a:pt x="807" y="7133"/>
                      <a:pt x="411" y="7661"/>
                      <a:pt x="15" y="8189"/>
                    </a:cubicBezTo>
                    <a:cubicBezTo>
                      <a:pt x="1" y="8210"/>
                      <a:pt x="27" y="8232"/>
                      <a:pt x="51" y="8232"/>
                    </a:cubicBezTo>
                    <a:cubicBezTo>
                      <a:pt x="60" y="8232"/>
                      <a:pt x="70" y="8228"/>
                      <a:pt x="76" y="8219"/>
                    </a:cubicBezTo>
                    <a:cubicBezTo>
                      <a:pt x="1660" y="6086"/>
                      <a:pt x="3275" y="3924"/>
                      <a:pt x="5397" y="2299"/>
                    </a:cubicBezTo>
                    <a:cubicBezTo>
                      <a:pt x="7152" y="955"/>
                      <a:pt x="9277" y="73"/>
                      <a:pt x="11491" y="73"/>
                    </a:cubicBezTo>
                    <a:cubicBezTo>
                      <a:pt x="11737" y="73"/>
                      <a:pt x="11984" y="83"/>
                      <a:pt x="12231" y="106"/>
                    </a:cubicBezTo>
                    <a:cubicBezTo>
                      <a:pt x="13409" y="217"/>
                      <a:pt x="14556" y="593"/>
                      <a:pt x="15511" y="1293"/>
                    </a:cubicBezTo>
                    <a:cubicBezTo>
                      <a:pt x="16537" y="2045"/>
                      <a:pt x="17268" y="3121"/>
                      <a:pt x="17725" y="4289"/>
                    </a:cubicBezTo>
                    <a:cubicBezTo>
                      <a:pt x="18781" y="6991"/>
                      <a:pt x="18395" y="9915"/>
                      <a:pt x="17999" y="12697"/>
                    </a:cubicBezTo>
                    <a:cubicBezTo>
                      <a:pt x="17613" y="15419"/>
                      <a:pt x="17379" y="18150"/>
                      <a:pt x="17776" y="20892"/>
                    </a:cubicBezTo>
                    <a:cubicBezTo>
                      <a:pt x="18131" y="23421"/>
                      <a:pt x="19015" y="25928"/>
                      <a:pt x="20639" y="27919"/>
                    </a:cubicBezTo>
                    <a:cubicBezTo>
                      <a:pt x="22111" y="29726"/>
                      <a:pt x="24153" y="31138"/>
                      <a:pt x="26437" y="31676"/>
                    </a:cubicBezTo>
                    <a:cubicBezTo>
                      <a:pt x="27071" y="31821"/>
                      <a:pt x="27717" y="31897"/>
                      <a:pt x="28363" y="31897"/>
                    </a:cubicBezTo>
                    <a:cubicBezTo>
                      <a:pt x="28847" y="31897"/>
                      <a:pt x="29330" y="31855"/>
                      <a:pt x="29809" y="31768"/>
                    </a:cubicBezTo>
                    <a:cubicBezTo>
                      <a:pt x="31108" y="31524"/>
                      <a:pt x="32327" y="30965"/>
                      <a:pt x="33484" y="30326"/>
                    </a:cubicBezTo>
                    <a:cubicBezTo>
                      <a:pt x="35942" y="28955"/>
                      <a:pt x="38318" y="27066"/>
                      <a:pt x="41222" y="26792"/>
                    </a:cubicBezTo>
                    <a:cubicBezTo>
                      <a:pt x="41420" y="26775"/>
                      <a:pt x="41617" y="26765"/>
                      <a:pt x="41813" y="26765"/>
                    </a:cubicBezTo>
                    <a:cubicBezTo>
                      <a:pt x="42876" y="26765"/>
                      <a:pt x="43903" y="27032"/>
                      <a:pt x="44787" y="27675"/>
                    </a:cubicBezTo>
                    <a:cubicBezTo>
                      <a:pt x="45680" y="28336"/>
                      <a:pt x="46401" y="29310"/>
                      <a:pt x="46564" y="30417"/>
                    </a:cubicBezTo>
                    <a:cubicBezTo>
                      <a:pt x="46655" y="30955"/>
                      <a:pt x="46584" y="31504"/>
                      <a:pt x="46381" y="32011"/>
                    </a:cubicBezTo>
                    <a:cubicBezTo>
                      <a:pt x="46369" y="32034"/>
                      <a:pt x="46383" y="32047"/>
                      <a:pt x="46402" y="32047"/>
                    </a:cubicBezTo>
                    <a:cubicBezTo>
                      <a:pt x="46416" y="32047"/>
                      <a:pt x="46433" y="32039"/>
                      <a:pt x="46442" y="32021"/>
                    </a:cubicBezTo>
                    <a:cubicBezTo>
                      <a:pt x="47274" y="29990"/>
                      <a:pt x="45680" y="27838"/>
                      <a:pt x="43832" y="27066"/>
                    </a:cubicBezTo>
                    <a:cubicBezTo>
                      <a:pt x="43212" y="26801"/>
                      <a:pt x="42543" y="26691"/>
                      <a:pt x="41870" y="26691"/>
                    </a:cubicBezTo>
                    <a:cubicBezTo>
                      <a:pt x="41253" y="26691"/>
                      <a:pt x="40632" y="26783"/>
                      <a:pt x="40044" y="26934"/>
                    </a:cubicBezTo>
                    <a:cubicBezTo>
                      <a:pt x="38654" y="27279"/>
                      <a:pt x="37354" y="27939"/>
                      <a:pt x="36125" y="28660"/>
                    </a:cubicBezTo>
                    <a:cubicBezTo>
                      <a:pt x="33789" y="30051"/>
                      <a:pt x="31423" y="31757"/>
                      <a:pt x="28590" y="31829"/>
                    </a:cubicBezTo>
                    <a:cubicBezTo>
                      <a:pt x="28515" y="31831"/>
                      <a:pt x="28440" y="31832"/>
                      <a:pt x="28365" y="31832"/>
                    </a:cubicBezTo>
                    <a:cubicBezTo>
                      <a:pt x="25948" y="31832"/>
                      <a:pt x="23631" y="30733"/>
                      <a:pt x="21868" y="29128"/>
                    </a:cubicBezTo>
                    <a:cubicBezTo>
                      <a:pt x="19888" y="27320"/>
                      <a:pt x="18679" y="24872"/>
                      <a:pt x="18090" y="22273"/>
                    </a:cubicBezTo>
                    <a:cubicBezTo>
                      <a:pt x="17471" y="19521"/>
                      <a:pt x="17542" y="16658"/>
                      <a:pt x="17907" y="13875"/>
                    </a:cubicBezTo>
                    <a:cubicBezTo>
                      <a:pt x="18273" y="11022"/>
                      <a:pt x="18872" y="8077"/>
                      <a:pt x="18110" y="5233"/>
                    </a:cubicBezTo>
                    <a:cubicBezTo>
                      <a:pt x="17796" y="4086"/>
                      <a:pt x="17278" y="2979"/>
                      <a:pt x="16476" y="2085"/>
                    </a:cubicBezTo>
                    <a:cubicBezTo>
                      <a:pt x="15704" y="1223"/>
                      <a:pt x="14699" y="613"/>
                      <a:pt x="13592" y="289"/>
                    </a:cubicBezTo>
                    <a:cubicBezTo>
                      <a:pt x="12909" y="92"/>
                      <a:pt x="12202" y="1"/>
                      <a:pt x="1149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26" name="Google Shape;226;p13"/>
              <p:cNvSpPr/>
              <p:nvPr/>
            </p:nvSpPr>
            <p:spPr>
              <a:xfrm rot="602346">
                <a:off x="-1748673" y="566490"/>
                <a:ext cx="6301923" cy="4272111"/>
              </a:xfrm>
              <a:custGeom>
                <a:avLst/>
                <a:gdLst/>
                <a:ahLst/>
                <a:cxnLst/>
                <a:rect l="l" t="t" r="r" b="b"/>
                <a:pathLst>
                  <a:path w="47275" h="32048" extrusionOk="0">
                    <a:moveTo>
                      <a:pt x="11491" y="1"/>
                    </a:moveTo>
                    <a:cubicBezTo>
                      <a:pt x="9887" y="1"/>
                      <a:pt x="8266" y="466"/>
                      <a:pt x="6879" y="1233"/>
                    </a:cubicBezTo>
                    <a:cubicBezTo>
                      <a:pt x="4575" y="2523"/>
                      <a:pt x="2797" y="4543"/>
                      <a:pt x="1203" y="6614"/>
                    </a:cubicBezTo>
                    <a:cubicBezTo>
                      <a:pt x="807" y="7133"/>
                      <a:pt x="411" y="7661"/>
                      <a:pt x="15" y="8189"/>
                    </a:cubicBezTo>
                    <a:cubicBezTo>
                      <a:pt x="1" y="8210"/>
                      <a:pt x="27" y="8232"/>
                      <a:pt x="51" y="8232"/>
                    </a:cubicBezTo>
                    <a:cubicBezTo>
                      <a:pt x="60" y="8232"/>
                      <a:pt x="70" y="8228"/>
                      <a:pt x="76" y="8219"/>
                    </a:cubicBezTo>
                    <a:cubicBezTo>
                      <a:pt x="1660" y="6086"/>
                      <a:pt x="3275" y="3924"/>
                      <a:pt x="5397" y="2299"/>
                    </a:cubicBezTo>
                    <a:cubicBezTo>
                      <a:pt x="7152" y="955"/>
                      <a:pt x="9277" y="73"/>
                      <a:pt x="11491" y="73"/>
                    </a:cubicBezTo>
                    <a:cubicBezTo>
                      <a:pt x="11737" y="73"/>
                      <a:pt x="11984" y="83"/>
                      <a:pt x="12231" y="106"/>
                    </a:cubicBezTo>
                    <a:cubicBezTo>
                      <a:pt x="13409" y="217"/>
                      <a:pt x="14556" y="593"/>
                      <a:pt x="15511" y="1293"/>
                    </a:cubicBezTo>
                    <a:cubicBezTo>
                      <a:pt x="16537" y="2045"/>
                      <a:pt x="17268" y="3121"/>
                      <a:pt x="17725" y="4289"/>
                    </a:cubicBezTo>
                    <a:cubicBezTo>
                      <a:pt x="18781" y="6991"/>
                      <a:pt x="18395" y="9915"/>
                      <a:pt x="17999" y="12697"/>
                    </a:cubicBezTo>
                    <a:cubicBezTo>
                      <a:pt x="17613" y="15419"/>
                      <a:pt x="17379" y="18150"/>
                      <a:pt x="17776" y="20892"/>
                    </a:cubicBezTo>
                    <a:cubicBezTo>
                      <a:pt x="18131" y="23421"/>
                      <a:pt x="19015" y="25928"/>
                      <a:pt x="20639" y="27919"/>
                    </a:cubicBezTo>
                    <a:cubicBezTo>
                      <a:pt x="22111" y="29726"/>
                      <a:pt x="24153" y="31138"/>
                      <a:pt x="26437" y="31676"/>
                    </a:cubicBezTo>
                    <a:cubicBezTo>
                      <a:pt x="27071" y="31821"/>
                      <a:pt x="27717" y="31897"/>
                      <a:pt x="28363" y="31897"/>
                    </a:cubicBezTo>
                    <a:cubicBezTo>
                      <a:pt x="28847" y="31897"/>
                      <a:pt x="29330" y="31855"/>
                      <a:pt x="29809" y="31768"/>
                    </a:cubicBezTo>
                    <a:cubicBezTo>
                      <a:pt x="31108" y="31524"/>
                      <a:pt x="32327" y="30965"/>
                      <a:pt x="33484" y="30326"/>
                    </a:cubicBezTo>
                    <a:cubicBezTo>
                      <a:pt x="35942" y="28955"/>
                      <a:pt x="38318" y="27066"/>
                      <a:pt x="41222" y="26792"/>
                    </a:cubicBezTo>
                    <a:cubicBezTo>
                      <a:pt x="41420" y="26775"/>
                      <a:pt x="41617" y="26765"/>
                      <a:pt x="41813" y="26765"/>
                    </a:cubicBezTo>
                    <a:cubicBezTo>
                      <a:pt x="42876" y="26765"/>
                      <a:pt x="43903" y="27032"/>
                      <a:pt x="44787" y="27675"/>
                    </a:cubicBezTo>
                    <a:cubicBezTo>
                      <a:pt x="45680" y="28336"/>
                      <a:pt x="46401" y="29310"/>
                      <a:pt x="46564" y="30417"/>
                    </a:cubicBezTo>
                    <a:cubicBezTo>
                      <a:pt x="46655" y="30955"/>
                      <a:pt x="46584" y="31504"/>
                      <a:pt x="46381" y="32011"/>
                    </a:cubicBezTo>
                    <a:cubicBezTo>
                      <a:pt x="46369" y="32034"/>
                      <a:pt x="46383" y="32047"/>
                      <a:pt x="46402" y="32047"/>
                    </a:cubicBezTo>
                    <a:cubicBezTo>
                      <a:pt x="46416" y="32047"/>
                      <a:pt x="46433" y="32039"/>
                      <a:pt x="46442" y="32021"/>
                    </a:cubicBezTo>
                    <a:cubicBezTo>
                      <a:pt x="47274" y="29990"/>
                      <a:pt x="45680" y="27838"/>
                      <a:pt x="43832" y="27066"/>
                    </a:cubicBezTo>
                    <a:cubicBezTo>
                      <a:pt x="43212" y="26801"/>
                      <a:pt x="42543" y="26691"/>
                      <a:pt x="41870" y="26691"/>
                    </a:cubicBezTo>
                    <a:cubicBezTo>
                      <a:pt x="41253" y="26691"/>
                      <a:pt x="40632" y="26783"/>
                      <a:pt x="40044" y="26934"/>
                    </a:cubicBezTo>
                    <a:cubicBezTo>
                      <a:pt x="38654" y="27279"/>
                      <a:pt x="37354" y="27939"/>
                      <a:pt x="36125" y="28660"/>
                    </a:cubicBezTo>
                    <a:cubicBezTo>
                      <a:pt x="33789" y="30051"/>
                      <a:pt x="31423" y="31757"/>
                      <a:pt x="28590" y="31829"/>
                    </a:cubicBezTo>
                    <a:cubicBezTo>
                      <a:pt x="28515" y="31831"/>
                      <a:pt x="28440" y="31832"/>
                      <a:pt x="28365" y="31832"/>
                    </a:cubicBezTo>
                    <a:cubicBezTo>
                      <a:pt x="25948" y="31832"/>
                      <a:pt x="23631" y="30733"/>
                      <a:pt x="21868" y="29128"/>
                    </a:cubicBezTo>
                    <a:cubicBezTo>
                      <a:pt x="19888" y="27320"/>
                      <a:pt x="18679" y="24872"/>
                      <a:pt x="18090" y="22273"/>
                    </a:cubicBezTo>
                    <a:cubicBezTo>
                      <a:pt x="17471" y="19521"/>
                      <a:pt x="17542" y="16658"/>
                      <a:pt x="17907" y="13875"/>
                    </a:cubicBezTo>
                    <a:cubicBezTo>
                      <a:pt x="18273" y="11022"/>
                      <a:pt x="18872" y="8077"/>
                      <a:pt x="18110" y="5233"/>
                    </a:cubicBezTo>
                    <a:cubicBezTo>
                      <a:pt x="17796" y="4086"/>
                      <a:pt x="17278" y="2979"/>
                      <a:pt x="16476" y="2085"/>
                    </a:cubicBezTo>
                    <a:cubicBezTo>
                      <a:pt x="15704" y="1223"/>
                      <a:pt x="14699" y="613"/>
                      <a:pt x="13592" y="289"/>
                    </a:cubicBezTo>
                    <a:cubicBezTo>
                      <a:pt x="12909" y="92"/>
                      <a:pt x="12202" y="1"/>
                      <a:pt x="1149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27" name="Google Shape;227;p13"/>
              <p:cNvSpPr/>
              <p:nvPr/>
            </p:nvSpPr>
            <p:spPr>
              <a:xfrm rot="-3790987">
                <a:off x="2549219" y="722852"/>
                <a:ext cx="3661649" cy="3894065"/>
              </a:xfrm>
              <a:custGeom>
                <a:avLst/>
                <a:gdLst/>
                <a:ahLst/>
                <a:cxnLst/>
                <a:rect l="l" t="t" r="r" b="b"/>
                <a:pathLst>
                  <a:path w="37197" h="39558" extrusionOk="0">
                    <a:moveTo>
                      <a:pt x="8059" y="63"/>
                    </a:moveTo>
                    <a:cubicBezTo>
                      <a:pt x="8465" y="63"/>
                      <a:pt x="8871" y="115"/>
                      <a:pt x="9271" y="227"/>
                    </a:cubicBezTo>
                    <a:cubicBezTo>
                      <a:pt x="9993" y="430"/>
                      <a:pt x="10612" y="867"/>
                      <a:pt x="11221" y="1303"/>
                    </a:cubicBezTo>
                    <a:cubicBezTo>
                      <a:pt x="12003" y="1872"/>
                      <a:pt x="12683" y="2562"/>
                      <a:pt x="13232" y="3375"/>
                    </a:cubicBezTo>
                    <a:cubicBezTo>
                      <a:pt x="13709" y="4086"/>
                      <a:pt x="14075" y="4868"/>
                      <a:pt x="14430" y="5640"/>
                    </a:cubicBezTo>
                    <a:cubicBezTo>
                      <a:pt x="15232" y="7396"/>
                      <a:pt x="16136" y="9112"/>
                      <a:pt x="17334" y="10645"/>
                    </a:cubicBezTo>
                    <a:cubicBezTo>
                      <a:pt x="17934" y="11417"/>
                      <a:pt x="18654" y="12118"/>
                      <a:pt x="19518" y="12585"/>
                    </a:cubicBezTo>
                    <a:cubicBezTo>
                      <a:pt x="20380" y="13052"/>
                      <a:pt x="21355" y="13276"/>
                      <a:pt x="22330" y="13357"/>
                    </a:cubicBezTo>
                    <a:cubicBezTo>
                      <a:pt x="22751" y="13391"/>
                      <a:pt x="23173" y="13403"/>
                      <a:pt x="23596" y="13403"/>
                    </a:cubicBezTo>
                    <a:cubicBezTo>
                      <a:pt x="24525" y="13403"/>
                      <a:pt x="25460" y="13346"/>
                      <a:pt x="26392" y="13346"/>
                    </a:cubicBezTo>
                    <a:cubicBezTo>
                      <a:pt x="27167" y="13346"/>
                      <a:pt x="27940" y="13386"/>
                      <a:pt x="28707" y="13529"/>
                    </a:cubicBezTo>
                    <a:cubicBezTo>
                      <a:pt x="32252" y="14200"/>
                      <a:pt x="35044" y="17063"/>
                      <a:pt x="36273" y="20364"/>
                    </a:cubicBezTo>
                    <a:cubicBezTo>
                      <a:pt x="36923" y="22079"/>
                      <a:pt x="37135" y="23918"/>
                      <a:pt x="36912" y="25746"/>
                    </a:cubicBezTo>
                    <a:cubicBezTo>
                      <a:pt x="36668" y="27644"/>
                      <a:pt x="35988" y="29462"/>
                      <a:pt x="35003" y="31097"/>
                    </a:cubicBezTo>
                    <a:cubicBezTo>
                      <a:pt x="32942" y="34529"/>
                      <a:pt x="29621" y="37068"/>
                      <a:pt x="25864" y="38388"/>
                    </a:cubicBezTo>
                    <a:cubicBezTo>
                      <a:pt x="23789" y="39119"/>
                      <a:pt x="21584" y="39491"/>
                      <a:pt x="19379" y="39491"/>
                    </a:cubicBezTo>
                    <a:cubicBezTo>
                      <a:pt x="17387" y="39491"/>
                      <a:pt x="15394" y="39187"/>
                      <a:pt x="13496" y="38571"/>
                    </a:cubicBezTo>
                    <a:cubicBezTo>
                      <a:pt x="9851" y="37383"/>
                      <a:pt x="6611" y="35027"/>
                      <a:pt x="4275" y="31990"/>
                    </a:cubicBezTo>
                    <a:cubicBezTo>
                      <a:pt x="3118" y="30487"/>
                      <a:pt x="2183" y="28822"/>
                      <a:pt x="1524" y="27055"/>
                    </a:cubicBezTo>
                    <a:cubicBezTo>
                      <a:pt x="721" y="24882"/>
                      <a:pt x="315" y="22577"/>
                      <a:pt x="183" y="20262"/>
                    </a:cubicBezTo>
                    <a:cubicBezTo>
                      <a:pt x="41" y="17967"/>
                      <a:pt x="163" y="15672"/>
                      <a:pt x="376" y="13387"/>
                    </a:cubicBezTo>
                    <a:cubicBezTo>
                      <a:pt x="477" y="12240"/>
                      <a:pt x="610" y="11113"/>
                      <a:pt x="752" y="9975"/>
                    </a:cubicBezTo>
                    <a:cubicBezTo>
                      <a:pt x="884" y="8919"/>
                      <a:pt x="1036" y="7863"/>
                      <a:pt x="1290" y="6827"/>
                    </a:cubicBezTo>
                    <a:cubicBezTo>
                      <a:pt x="1768" y="4857"/>
                      <a:pt x="2610" y="2867"/>
                      <a:pt x="4205" y="1557"/>
                    </a:cubicBezTo>
                    <a:cubicBezTo>
                      <a:pt x="5275" y="676"/>
                      <a:pt x="6662" y="63"/>
                      <a:pt x="8059" y="63"/>
                    </a:cubicBezTo>
                    <a:close/>
                    <a:moveTo>
                      <a:pt x="8072" y="0"/>
                    </a:moveTo>
                    <a:cubicBezTo>
                      <a:pt x="7618" y="0"/>
                      <a:pt x="7163" y="62"/>
                      <a:pt x="6723" y="176"/>
                    </a:cubicBezTo>
                    <a:cubicBezTo>
                      <a:pt x="4925" y="644"/>
                      <a:pt x="3433" y="1892"/>
                      <a:pt x="2499" y="3487"/>
                    </a:cubicBezTo>
                    <a:cubicBezTo>
                      <a:pt x="1432" y="5324"/>
                      <a:pt x="1016" y="7447"/>
                      <a:pt x="741" y="9528"/>
                    </a:cubicBezTo>
                    <a:cubicBezTo>
                      <a:pt x="427" y="11834"/>
                      <a:pt x="183" y="14159"/>
                      <a:pt x="92" y="16485"/>
                    </a:cubicBezTo>
                    <a:cubicBezTo>
                      <a:pt x="1" y="18810"/>
                      <a:pt x="71" y="21156"/>
                      <a:pt x="488" y="23451"/>
                    </a:cubicBezTo>
                    <a:cubicBezTo>
                      <a:pt x="863" y="25543"/>
                      <a:pt x="1524" y="27583"/>
                      <a:pt x="2539" y="29452"/>
                    </a:cubicBezTo>
                    <a:cubicBezTo>
                      <a:pt x="3453" y="31137"/>
                      <a:pt x="4621" y="32681"/>
                      <a:pt x="5981" y="34032"/>
                    </a:cubicBezTo>
                    <a:cubicBezTo>
                      <a:pt x="7342" y="35372"/>
                      <a:pt x="8896" y="36510"/>
                      <a:pt x="10582" y="37403"/>
                    </a:cubicBezTo>
                    <a:cubicBezTo>
                      <a:pt x="12369" y="38347"/>
                      <a:pt x="14298" y="38987"/>
                      <a:pt x="16298" y="39312"/>
                    </a:cubicBezTo>
                    <a:cubicBezTo>
                      <a:pt x="17316" y="39476"/>
                      <a:pt x="18346" y="39557"/>
                      <a:pt x="19377" y="39557"/>
                    </a:cubicBezTo>
                    <a:cubicBezTo>
                      <a:pt x="20453" y="39557"/>
                      <a:pt x="21530" y="39468"/>
                      <a:pt x="22594" y="39292"/>
                    </a:cubicBezTo>
                    <a:cubicBezTo>
                      <a:pt x="24676" y="38947"/>
                      <a:pt x="26707" y="38266"/>
                      <a:pt x="28576" y="37261"/>
                    </a:cubicBezTo>
                    <a:cubicBezTo>
                      <a:pt x="30291" y="36337"/>
                      <a:pt x="31855" y="35118"/>
                      <a:pt x="33165" y="33676"/>
                    </a:cubicBezTo>
                    <a:cubicBezTo>
                      <a:pt x="34455" y="32254"/>
                      <a:pt x="35511" y="30620"/>
                      <a:pt x="36201" y="28822"/>
                    </a:cubicBezTo>
                    <a:cubicBezTo>
                      <a:pt x="36871" y="27076"/>
                      <a:pt x="37196" y="25166"/>
                      <a:pt x="37024" y="23298"/>
                    </a:cubicBezTo>
                    <a:cubicBezTo>
                      <a:pt x="36862" y="21511"/>
                      <a:pt x="36252" y="19764"/>
                      <a:pt x="35308" y="18241"/>
                    </a:cubicBezTo>
                    <a:cubicBezTo>
                      <a:pt x="34384" y="16749"/>
                      <a:pt x="33125" y="15449"/>
                      <a:pt x="31611" y="14555"/>
                    </a:cubicBezTo>
                    <a:cubicBezTo>
                      <a:pt x="30850" y="14118"/>
                      <a:pt x="30038" y="13773"/>
                      <a:pt x="29185" y="13560"/>
                    </a:cubicBezTo>
                    <a:cubicBezTo>
                      <a:pt x="28283" y="13344"/>
                      <a:pt x="27356" y="13284"/>
                      <a:pt x="26434" y="13284"/>
                    </a:cubicBezTo>
                    <a:cubicBezTo>
                      <a:pt x="26359" y="13284"/>
                      <a:pt x="26284" y="13285"/>
                      <a:pt x="26209" y="13286"/>
                    </a:cubicBezTo>
                    <a:cubicBezTo>
                      <a:pt x="25356" y="13290"/>
                      <a:pt x="24474" y="13342"/>
                      <a:pt x="23596" y="13342"/>
                    </a:cubicBezTo>
                    <a:cubicBezTo>
                      <a:pt x="22268" y="13342"/>
                      <a:pt x="20949" y="13222"/>
                      <a:pt x="19751" y="12636"/>
                    </a:cubicBezTo>
                    <a:cubicBezTo>
                      <a:pt x="18817" y="12179"/>
                      <a:pt x="18055" y="11448"/>
                      <a:pt x="17415" y="10645"/>
                    </a:cubicBezTo>
                    <a:cubicBezTo>
                      <a:pt x="16756" y="9813"/>
                      <a:pt x="16187" y="8909"/>
                      <a:pt x="15669" y="7995"/>
                    </a:cubicBezTo>
                    <a:cubicBezTo>
                      <a:pt x="14765" y="6411"/>
                      <a:pt x="14206" y="4634"/>
                      <a:pt x="13150" y="3151"/>
                    </a:cubicBezTo>
                    <a:cubicBezTo>
                      <a:pt x="12633" y="2410"/>
                      <a:pt x="11983" y="1781"/>
                      <a:pt x="11252" y="1242"/>
                    </a:cubicBezTo>
                    <a:cubicBezTo>
                      <a:pt x="10622" y="795"/>
                      <a:pt x="9993" y="349"/>
                      <a:pt x="9241" y="146"/>
                    </a:cubicBezTo>
                    <a:cubicBezTo>
                      <a:pt x="8859" y="47"/>
                      <a:pt x="8466" y="0"/>
                      <a:pt x="807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28" name="Google Shape;228;p13"/>
              <p:cNvSpPr/>
              <p:nvPr/>
            </p:nvSpPr>
            <p:spPr>
              <a:xfrm rot="-565460" flipH="1">
                <a:off x="4004977" y="960008"/>
                <a:ext cx="5920740" cy="4013705"/>
              </a:xfrm>
              <a:custGeom>
                <a:avLst/>
                <a:gdLst/>
                <a:ahLst/>
                <a:cxnLst/>
                <a:rect l="l" t="t" r="r" b="b"/>
                <a:pathLst>
                  <a:path w="47275" h="32048" extrusionOk="0">
                    <a:moveTo>
                      <a:pt x="11491" y="1"/>
                    </a:moveTo>
                    <a:cubicBezTo>
                      <a:pt x="9887" y="1"/>
                      <a:pt x="8266" y="466"/>
                      <a:pt x="6879" y="1233"/>
                    </a:cubicBezTo>
                    <a:cubicBezTo>
                      <a:pt x="4575" y="2523"/>
                      <a:pt x="2797" y="4543"/>
                      <a:pt x="1203" y="6614"/>
                    </a:cubicBezTo>
                    <a:cubicBezTo>
                      <a:pt x="807" y="7133"/>
                      <a:pt x="411" y="7661"/>
                      <a:pt x="15" y="8189"/>
                    </a:cubicBezTo>
                    <a:cubicBezTo>
                      <a:pt x="1" y="8210"/>
                      <a:pt x="27" y="8232"/>
                      <a:pt x="51" y="8232"/>
                    </a:cubicBezTo>
                    <a:cubicBezTo>
                      <a:pt x="60" y="8232"/>
                      <a:pt x="70" y="8228"/>
                      <a:pt x="76" y="8219"/>
                    </a:cubicBezTo>
                    <a:cubicBezTo>
                      <a:pt x="1660" y="6086"/>
                      <a:pt x="3275" y="3924"/>
                      <a:pt x="5397" y="2299"/>
                    </a:cubicBezTo>
                    <a:cubicBezTo>
                      <a:pt x="7152" y="955"/>
                      <a:pt x="9277" y="73"/>
                      <a:pt x="11491" y="73"/>
                    </a:cubicBezTo>
                    <a:cubicBezTo>
                      <a:pt x="11737" y="73"/>
                      <a:pt x="11984" y="83"/>
                      <a:pt x="12231" y="106"/>
                    </a:cubicBezTo>
                    <a:cubicBezTo>
                      <a:pt x="13409" y="217"/>
                      <a:pt x="14556" y="593"/>
                      <a:pt x="15511" y="1293"/>
                    </a:cubicBezTo>
                    <a:cubicBezTo>
                      <a:pt x="16537" y="2045"/>
                      <a:pt x="17268" y="3121"/>
                      <a:pt x="17725" y="4289"/>
                    </a:cubicBezTo>
                    <a:cubicBezTo>
                      <a:pt x="18781" y="6991"/>
                      <a:pt x="18395" y="9915"/>
                      <a:pt x="17999" y="12697"/>
                    </a:cubicBezTo>
                    <a:cubicBezTo>
                      <a:pt x="17613" y="15419"/>
                      <a:pt x="17379" y="18150"/>
                      <a:pt x="17776" y="20892"/>
                    </a:cubicBezTo>
                    <a:cubicBezTo>
                      <a:pt x="18131" y="23421"/>
                      <a:pt x="19015" y="25928"/>
                      <a:pt x="20639" y="27919"/>
                    </a:cubicBezTo>
                    <a:cubicBezTo>
                      <a:pt x="22111" y="29726"/>
                      <a:pt x="24153" y="31138"/>
                      <a:pt x="26437" y="31676"/>
                    </a:cubicBezTo>
                    <a:cubicBezTo>
                      <a:pt x="27071" y="31821"/>
                      <a:pt x="27717" y="31897"/>
                      <a:pt x="28363" y="31897"/>
                    </a:cubicBezTo>
                    <a:cubicBezTo>
                      <a:pt x="28847" y="31897"/>
                      <a:pt x="29330" y="31855"/>
                      <a:pt x="29809" y="31768"/>
                    </a:cubicBezTo>
                    <a:cubicBezTo>
                      <a:pt x="31108" y="31524"/>
                      <a:pt x="32327" y="30965"/>
                      <a:pt x="33484" y="30326"/>
                    </a:cubicBezTo>
                    <a:cubicBezTo>
                      <a:pt x="35942" y="28955"/>
                      <a:pt x="38318" y="27066"/>
                      <a:pt x="41222" y="26792"/>
                    </a:cubicBezTo>
                    <a:cubicBezTo>
                      <a:pt x="41420" y="26775"/>
                      <a:pt x="41617" y="26765"/>
                      <a:pt x="41813" y="26765"/>
                    </a:cubicBezTo>
                    <a:cubicBezTo>
                      <a:pt x="42876" y="26765"/>
                      <a:pt x="43903" y="27032"/>
                      <a:pt x="44787" y="27675"/>
                    </a:cubicBezTo>
                    <a:cubicBezTo>
                      <a:pt x="45680" y="28336"/>
                      <a:pt x="46401" y="29310"/>
                      <a:pt x="46564" y="30417"/>
                    </a:cubicBezTo>
                    <a:cubicBezTo>
                      <a:pt x="46655" y="30955"/>
                      <a:pt x="46584" y="31504"/>
                      <a:pt x="46381" y="32011"/>
                    </a:cubicBezTo>
                    <a:cubicBezTo>
                      <a:pt x="46369" y="32034"/>
                      <a:pt x="46383" y="32047"/>
                      <a:pt x="46402" y="32047"/>
                    </a:cubicBezTo>
                    <a:cubicBezTo>
                      <a:pt x="46416" y="32047"/>
                      <a:pt x="46433" y="32039"/>
                      <a:pt x="46442" y="32021"/>
                    </a:cubicBezTo>
                    <a:cubicBezTo>
                      <a:pt x="47274" y="29990"/>
                      <a:pt x="45680" y="27838"/>
                      <a:pt x="43832" y="27066"/>
                    </a:cubicBezTo>
                    <a:cubicBezTo>
                      <a:pt x="43212" y="26801"/>
                      <a:pt x="42543" y="26691"/>
                      <a:pt x="41870" y="26691"/>
                    </a:cubicBezTo>
                    <a:cubicBezTo>
                      <a:pt x="41253" y="26691"/>
                      <a:pt x="40632" y="26783"/>
                      <a:pt x="40044" y="26934"/>
                    </a:cubicBezTo>
                    <a:cubicBezTo>
                      <a:pt x="38654" y="27279"/>
                      <a:pt x="37354" y="27939"/>
                      <a:pt x="36125" y="28660"/>
                    </a:cubicBezTo>
                    <a:cubicBezTo>
                      <a:pt x="33789" y="30051"/>
                      <a:pt x="31423" y="31757"/>
                      <a:pt x="28590" y="31829"/>
                    </a:cubicBezTo>
                    <a:cubicBezTo>
                      <a:pt x="28515" y="31831"/>
                      <a:pt x="28440" y="31832"/>
                      <a:pt x="28365" y="31832"/>
                    </a:cubicBezTo>
                    <a:cubicBezTo>
                      <a:pt x="25948" y="31832"/>
                      <a:pt x="23631" y="30733"/>
                      <a:pt x="21868" y="29128"/>
                    </a:cubicBezTo>
                    <a:cubicBezTo>
                      <a:pt x="19888" y="27320"/>
                      <a:pt x="18679" y="24872"/>
                      <a:pt x="18090" y="22273"/>
                    </a:cubicBezTo>
                    <a:cubicBezTo>
                      <a:pt x="17471" y="19521"/>
                      <a:pt x="17542" y="16658"/>
                      <a:pt x="17907" y="13875"/>
                    </a:cubicBezTo>
                    <a:cubicBezTo>
                      <a:pt x="18273" y="11022"/>
                      <a:pt x="18872" y="8077"/>
                      <a:pt x="18110" y="5233"/>
                    </a:cubicBezTo>
                    <a:cubicBezTo>
                      <a:pt x="17796" y="4086"/>
                      <a:pt x="17278" y="2979"/>
                      <a:pt x="16476" y="2085"/>
                    </a:cubicBezTo>
                    <a:cubicBezTo>
                      <a:pt x="15704" y="1223"/>
                      <a:pt x="14699" y="613"/>
                      <a:pt x="13592" y="289"/>
                    </a:cubicBezTo>
                    <a:cubicBezTo>
                      <a:pt x="12909" y="92"/>
                      <a:pt x="12202" y="1"/>
                      <a:pt x="1149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29" name="Google Shape;229;p13"/>
              <p:cNvSpPr/>
              <p:nvPr/>
            </p:nvSpPr>
            <p:spPr>
              <a:xfrm rot="-2190436">
                <a:off x="6767466" y="2203417"/>
                <a:ext cx="3389217" cy="2184986"/>
              </a:xfrm>
              <a:custGeom>
                <a:avLst/>
                <a:gdLst/>
                <a:ahLst/>
                <a:cxnLst/>
                <a:rect l="l" t="t" r="r" b="b"/>
                <a:pathLst>
                  <a:path w="68641" h="44252" extrusionOk="0">
                    <a:moveTo>
                      <a:pt x="67677" y="0"/>
                    </a:moveTo>
                    <a:cubicBezTo>
                      <a:pt x="65155" y="0"/>
                      <a:pt x="62741" y="1012"/>
                      <a:pt x="60731" y="2524"/>
                    </a:cubicBezTo>
                    <a:cubicBezTo>
                      <a:pt x="58294" y="4352"/>
                      <a:pt x="56516" y="6829"/>
                      <a:pt x="55074" y="9480"/>
                    </a:cubicBezTo>
                    <a:cubicBezTo>
                      <a:pt x="52160" y="14852"/>
                      <a:pt x="50383" y="21107"/>
                      <a:pt x="45621" y="25240"/>
                    </a:cubicBezTo>
                    <a:cubicBezTo>
                      <a:pt x="44504" y="26215"/>
                      <a:pt x="43245" y="27027"/>
                      <a:pt x="41864" y="27576"/>
                    </a:cubicBezTo>
                    <a:cubicBezTo>
                      <a:pt x="40310" y="28185"/>
                      <a:pt x="38644" y="28459"/>
                      <a:pt x="36979" y="28499"/>
                    </a:cubicBezTo>
                    <a:cubicBezTo>
                      <a:pt x="36764" y="28506"/>
                      <a:pt x="36550" y="28509"/>
                      <a:pt x="36335" y="28509"/>
                    </a:cubicBezTo>
                    <a:cubicBezTo>
                      <a:pt x="33195" y="28509"/>
                      <a:pt x="30095" y="27846"/>
                      <a:pt x="26977" y="27504"/>
                    </a:cubicBezTo>
                    <a:cubicBezTo>
                      <a:pt x="25877" y="27383"/>
                      <a:pt x="24780" y="27316"/>
                      <a:pt x="23686" y="27316"/>
                    </a:cubicBezTo>
                    <a:cubicBezTo>
                      <a:pt x="21954" y="27316"/>
                      <a:pt x="20230" y="27484"/>
                      <a:pt x="18518" y="27870"/>
                    </a:cubicBezTo>
                    <a:cubicBezTo>
                      <a:pt x="15918" y="28459"/>
                      <a:pt x="13420" y="29464"/>
                      <a:pt x="11125" y="30815"/>
                    </a:cubicBezTo>
                    <a:cubicBezTo>
                      <a:pt x="6576" y="33506"/>
                      <a:pt x="2799" y="37578"/>
                      <a:pt x="687" y="42442"/>
                    </a:cubicBezTo>
                    <a:cubicBezTo>
                      <a:pt x="433" y="43020"/>
                      <a:pt x="210" y="43609"/>
                      <a:pt x="7" y="44209"/>
                    </a:cubicBezTo>
                    <a:cubicBezTo>
                      <a:pt x="0" y="44234"/>
                      <a:pt x="21" y="44251"/>
                      <a:pt x="40" y="44251"/>
                    </a:cubicBezTo>
                    <a:cubicBezTo>
                      <a:pt x="52" y="44251"/>
                      <a:pt x="64" y="44245"/>
                      <a:pt x="68" y="44229"/>
                    </a:cubicBezTo>
                    <a:cubicBezTo>
                      <a:pt x="1824" y="39080"/>
                      <a:pt x="5398" y="34673"/>
                      <a:pt x="9897" y="31668"/>
                    </a:cubicBezTo>
                    <a:cubicBezTo>
                      <a:pt x="14007" y="28925"/>
                      <a:pt x="18839" y="27367"/>
                      <a:pt x="23767" y="27367"/>
                    </a:cubicBezTo>
                    <a:cubicBezTo>
                      <a:pt x="24257" y="27367"/>
                      <a:pt x="24749" y="27382"/>
                      <a:pt x="25240" y="27413"/>
                    </a:cubicBezTo>
                    <a:cubicBezTo>
                      <a:pt x="28866" y="27644"/>
                      <a:pt x="32681" y="28556"/>
                      <a:pt x="36366" y="28556"/>
                    </a:cubicBezTo>
                    <a:cubicBezTo>
                      <a:pt x="38998" y="28556"/>
                      <a:pt x="41563" y="28091"/>
                      <a:pt x="43945" y="26581"/>
                    </a:cubicBezTo>
                    <a:cubicBezTo>
                      <a:pt x="49053" y="23351"/>
                      <a:pt x="51308" y="17411"/>
                      <a:pt x="53785" y="12202"/>
                    </a:cubicBezTo>
                    <a:cubicBezTo>
                      <a:pt x="55126" y="9368"/>
                      <a:pt x="56638" y="6535"/>
                      <a:pt x="58852" y="4271"/>
                    </a:cubicBezTo>
                    <a:cubicBezTo>
                      <a:pt x="60893" y="2179"/>
                      <a:pt x="63543" y="493"/>
                      <a:pt x="66488" y="138"/>
                    </a:cubicBezTo>
                    <a:cubicBezTo>
                      <a:pt x="66861" y="89"/>
                      <a:pt x="67236" y="66"/>
                      <a:pt x="67611" y="66"/>
                    </a:cubicBezTo>
                    <a:cubicBezTo>
                      <a:pt x="67941" y="66"/>
                      <a:pt x="68272" y="84"/>
                      <a:pt x="68600" y="118"/>
                    </a:cubicBezTo>
                    <a:cubicBezTo>
                      <a:pt x="68641" y="118"/>
                      <a:pt x="68641" y="57"/>
                      <a:pt x="68600" y="46"/>
                    </a:cubicBezTo>
                    <a:cubicBezTo>
                      <a:pt x="68291" y="15"/>
                      <a:pt x="67983" y="0"/>
                      <a:pt x="676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30" name="Google Shape;230;p13"/>
              <p:cNvSpPr/>
              <p:nvPr/>
            </p:nvSpPr>
            <p:spPr>
              <a:xfrm rot="9272496">
                <a:off x="784504" y="-1103050"/>
                <a:ext cx="4382991" cy="2835046"/>
              </a:xfrm>
              <a:custGeom>
                <a:avLst/>
                <a:gdLst/>
                <a:ahLst/>
                <a:cxnLst/>
                <a:rect l="l" t="t" r="r" b="b"/>
                <a:pathLst>
                  <a:path w="85746" h="55463" extrusionOk="0">
                    <a:moveTo>
                      <a:pt x="48227" y="0"/>
                    </a:moveTo>
                    <a:cubicBezTo>
                      <a:pt x="47882" y="0"/>
                      <a:pt x="47535" y="9"/>
                      <a:pt x="47188" y="28"/>
                    </a:cubicBezTo>
                    <a:cubicBezTo>
                      <a:pt x="42599" y="282"/>
                      <a:pt x="38151" y="2018"/>
                      <a:pt x="34455" y="4719"/>
                    </a:cubicBezTo>
                    <a:cubicBezTo>
                      <a:pt x="30372" y="7705"/>
                      <a:pt x="27509" y="11899"/>
                      <a:pt x="24311" y="15737"/>
                    </a:cubicBezTo>
                    <a:cubicBezTo>
                      <a:pt x="21142" y="19545"/>
                      <a:pt x="17345" y="23231"/>
                      <a:pt x="12338" y="24338"/>
                    </a:cubicBezTo>
                    <a:cubicBezTo>
                      <a:pt x="11445" y="24532"/>
                      <a:pt x="10521" y="24639"/>
                      <a:pt x="9599" y="24639"/>
                    </a:cubicBezTo>
                    <a:cubicBezTo>
                      <a:pt x="8059" y="24639"/>
                      <a:pt x="6524" y="24340"/>
                      <a:pt x="5139" y="23647"/>
                    </a:cubicBezTo>
                    <a:cubicBezTo>
                      <a:pt x="3209" y="22693"/>
                      <a:pt x="1585" y="21027"/>
                      <a:pt x="793" y="19017"/>
                    </a:cubicBezTo>
                    <a:cubicBezTo>
                      <a:pt x="407" y="18052"/>
                      <a:pt x="244" y="17026"/>
                      <a:pt x="305" y="16001"/>
                    </a:cubicBezTo>
                    <a:cubicBezTo>
                      <a:pt x="305" y="15976"/>
                      <a:pt x="287" y="15963"/>
                      <a:pt x="269" y="15963"/>
                    </a:cubicBezTo>
                    <a:cubicBezTo>
                      <a:pt x="252" y="15963"/>
                      <a:pt x="234" y="15976"/>
                      <a:pt x="234" y="16001"/>
                    </a:cubicBezTo>
                    <a:cubicBezTo>
                      <a:pt x="1" y="20032"/>
                      <a:pt x="3291" y="23516"/>
                      <a:pt x="7078" y="24419"/>
                    </a:cubicBezTo>
                    <a:cubicBezTo>
                      <a:pt x="7930" y="24622"/>
                      <a:pt x="8785" y="24716"/>
                      <a:pt x="9633" y="24716"/>
                    </a:cubicBezTo>
                    <a:cubicBezTo>
                      <a:pt x="13412" y="24716"/>
                      <a:pt x="17069" y="22848"/>
                      <a:pt x="19913" y="20418"/>
                    </a:cubicBezTo>
                    <a:cubicBezTo>
                      <a:pt x="23762" y="17128"/>
                      <a:pt x="26514" y="12813"/>
                      <a:pt x="29875" y="9056"/>
                    </a:cubicBezTo>
                    <a:cubicBezTo>
                      <a:pt x="33125" y="5410"/>
                      <a:pt x="37095" y="2546"/>
                      <a:pt x="41786" y="1084"/>
                    </a:cubicBezTo>
                    <a:cubicBezTo>
                      <a:pt x="43888" y="429"/>
                      <a:pt x="46088" y="78"/>
                      <a:pt x="48282" y="78"/>
                    </a:cubicBezTo>
                    <a:cubicBezTo>
                      <a:pt x="50613" y="78"/>
                      <a:pt x="52937" y="475"/>
                      <a:pt x="55129" y="1327"/>
                    </a:cubicBezTo>
                    <a:cubicBezTo>
                      <a:pt x="59049" y="2851"/>
                      <a:pt x="62492" y="5704"/>
                      <a:pt x="64523" y="9401"/>
                    </a:cubicBezTo>
                    <a:cubicBezTo>
                      <a:pt x="65670" y="11513"/>
                      <a:pt x="66259" y="13818"/>
                      <a:pt x="66421" y="16204"/>
                    </a:cubicBezTo>
                    <a:cubicBezTo>
                      <a:pt x="66614" y="18926"/>
                      <a:pt x="66330" y="21657"/>
                      <a:pt x="66218" y="24378"/>
                    </a:cubicBezTo>
                    <a:cubicBezTo>
                      <a:pt x="66046" y="28420"/>
                      <a:pt x="66391" y="32807"/>
                      <a:pt x="68930" y="36148"/>
                    </a:cubicBezTo>
                    <a:cubicBezTo>
                      <a:pt x="70067" y="37640"/>
                      <a:pt x="71600" y="38727"/>
                      <a:pt x="73428" y="39215"/>
                    </a:cubicBezTo>
                    <a:cubicBezTo>
                      <a:pt x="74657" y="39549"/>
                      <a:pt x="75936" y="39651"/>
                      <a:pt x="77196" y="39895"/>
                    </a:cubicBezTo>
                    <a:cubicBezTo>
                      <a:pt x="78343" y="40118"/>
                      <a:pt x="79439" y="40494"/>
                      <a:pt x="80434" y="41113"/>
                    </a:cubicBezTo>
                    <a:cubicBezTo>
                      <a:pt x="82303" y="42261"/>
                      <a:pt x="83745" y="44099"/>
                      <a:pt x="84395" y="46190"/>
                    </a:cubicBezTo>
                    <a:cubicBezTo>
                      <a:pt x="85055" y="48354"/>
                      <a:pt x="84811" y="50750"/>
                      <a:pt x="83826" y="52771"/>
                    </a:cubicBezTo>
                    <a:cubicBezTo>
                      <a:pt x="83339" y="53766"/>
                      <a:pt x="82679" y="54659"/>
                      <a:pt x="81867" y="55411"/>
                    </a:cubicBezTo>
                    <a:cubicBezTo>
                      <a:pt x="81844" y="55434"/>
                      <a:pt x="81866" y="55462"/>
                      <a:pt x="81892" y="55462"/>
                    </a:cubicBezTo>
                    <a:cubicBezTo>
                      <a:pt x="81901" y="55462"/>
                      <a:pt x="81909" y="55459"/>
                      <a:pt x="81917" y="55451"/>
                    </a:cubicBezTo>
                    <a:cubicBezTo>
                      <a:pt x="84974" y="52598"/>
                      <a:pt x="85746" y="47826"/>
                      <a:pt x="83582" y="44220"/>
                    </a:cubicBezTo>
                    <a:cubicBezTo>
                      <a:pt x="82567" y="42514"/>
                      <a:pt x="80993" y="41133"/>
                      <a:pt x="79155" y="40382"/>
                    </a:cubicBezTo>
                    <a:cubicBezTo>
                      <a:pt x="76840" y="39448"/>
                      <a:pt x="74220" y="39702"/>
                      <a:pt x="71956" y="38605"/>
                    </a:cubicBezTo>
                    <a:cubicBezTo>
                      <a:pt x="68229" y="36787"/>
                      <a:pt x="66685" y="32380"/>
                      <a:pt x="66330" y="28512"/>
                    </a:cubicBezTo>
                    <a:cubicBezTo>
                      <a:pt x="65843" y="23313"/>
                      <a:pt x="67305" y="18032"/>
                      <a:pt x="65974" y="12894"/>
                    </a:cubicBezTo>
                    <a:cubicBezTo>
                      <a:pt x="64979" y="9004"/>
                      <a:pt x="62400" y="5653"/>
                      <a:pt x="59120" y="3379"/>
                    </a:cubicBezTo>
                    <a:cubicBezTo>
                      <a:pt x="55922" y="1150"/>
                      <a:pt x="52115" y="0"/>
                      <a:pt x="4822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cxnSp>
        <p:nvCxnSpPr>
          <p:cNvPr id="231" name="Google Shape;231;p13"/>
          <p:cNvCxnSpPr/>
          <p:nvPr/>
        </p:nvCxnSpPr>
        <p:spPr>
          <a:xfrm>
            <a:off x="11206400" y="1063723"/>
            <a:ext cx="9856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2" name="Google Shape;232;p13"/>
          <p:cNvCxnSpPr/>
          <p:nvPr/>
        </p:nvCxnSpPr>
        <p:spPr>
          <a:xfrm>
            <a:off x="133" y="1063723"/>
            <a:ext cx="9856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3" name="Google Shape;233;p13"/>
          <p:cNvCxnSpPr/>
          <p:nvPr/>
        </p:nvCxnSpPr>
        <p:spPr>
          <a:xfrm>
            <a:off x="955733" y="6473567"/>
            <a:ext cx="10261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414770085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4"/>
          <p:cNvSpPr txBox="1">
            <a:spLocks noGrp="1"/>
          </p:cNvSpPr>
          <p:nvPr>
            <p:ph type="subTitle" idx="1"/>
          </p:nvPr>
        </p:nvSpPr>
        <p:spPr>
          <a:xfrm>
            <a:off x="2385784" y="4744635"/>
            <a:ext cx="7420400" cy="66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Font typeface="Blinker"/>
              <a:buNone/>
              <a:defRPr sz="2933" b="1">
                <a:solidFill>
                  <a:schemeClr val="dk2"/>
                </a:solidFill>
                <a:latin typeface="Blinker"/>
                <a:ea typeface="Blinker"/>
                <a:cs typeface="Blinker"/>
                <a:sym typeface="Blink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Font typeface="Blinker"/>
              <a:buNone/>
              <a:defRPr sz="2933" b="1">
                <a:latin typeface="Blinker"/>
                <a:ea typeface="Blinker"/>
                <a:cs typeface="Blinker"/>
                <a:sym typeface="Blink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Font typeface="Blinker"/>
              <a:buNone/>
              <a:defRPr sz="2933" b="1">
                <a:latin typeface="Blinker"/>
                <a:ea typeface="Blinker"/>
                <a:cs typeface="Blinker"/>
                <a:sym typeface="Blink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Font typeface="Blinker"/>
              <a:buNone/>
              <a:defRPr sz="2933" b="1">
                <a:latin typeface="Blinker"/>
                <a:ea typeface="Blinker"/>
                <a:cs typeface="Blinker"/>
                <a:sym typeface="Blink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Font typeface="Blinker"/>
              <a:buNone/>
              <a:defRPr sz="2933" b="1">
                <a:latin typeface="Blinker"/>
                <a:ea typeface="Blinker"/>
                <a:cs typeface="Blinker"/>
                <a:sym typeface="Blink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Font typeface="Blinker"/>
              <a:buNone/>
              <a:defRPr sz="2933" b="1">
                <a:latin typeface="Blinker"/>
                <a:ea typeface="Blinker"/>
                <a:cs typeface="Blinker"/>
                <a:sym typeface="Blink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Font typeface="Blinker"/>
              <a:buNone/>
              <a:defRPr sz="2933" b="1">
                <a:latin typeface="Blinker"/>
                <a:ea typeface="Blinker"/>
                <a:cs typeface="Blinker"/>
                <a:sym typeface="Blink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Font typeface="Blinker"/>
              <a:buNone/>
              <a:defRPr sz="2933" b="1">
                <a:latin typeface="Blinker"/>
                <a:ea typeface="Blinker"/>
                <a:cs typeface="Blinker"/>
                <a:sym typeface="Blink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Font typeface="Blinker"/>
              <a:buNone/>
              <a:defRPr sz="2933" b="1">
                <a:latin typeface="Blinker"/>
                <a:ea typeface="Blinker"/>
                <a:cs typeface="Blinker"/>
                <a:sym typeface="Blinker"/>
              </a:defRPr>
            </a:lvl9pPr>
          </a:lstStyle>
          <a:p>
            <a:endParaRPr/>
          </a:p>
        </p:txBody>
      </p:sp>
      <p:sp>
        <p:nvSpPr>
          <p:cNvPr id="236" name="Google Shape;236;p14"/>
          <p:cNvSpPr txBox="1">
            <a:spLocks noGrp="1"/>
          </p:cNvSpPr>
          <p:nvPr>
            <p:ph type="subTitle" idx="2"/>
          </p:nvPr>
        </p:nvSpPr>
        <p:spPr>
          <a:xfrm>
            <a:off x="2385800" y="1852165"/>
            <a:ext cx="7420400" cy="275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4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4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4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4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4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4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4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4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4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grpSp>
        <p:nvGrpSpPr>
          <p:cNvPr id="237" name="Google Shape;237;p14"/>
          <p:cNvGrpSpPr/>
          <p:nvPr/>
        </p:nvGrpSpPr>
        <p:grpSpPr>
          <a:xfrm>
            <a:off x="-2850815" y="-2543242"/>
            <a:ext cx="16816309" cy="9785073"/>
            <a:chOff x="-2138111" y="-1907432"/>
            <a:chExt cx="12612232" cy="7338805"/>
          </a:xfrm>
        </p:grpSpPr>
        <p:sp>
          <p:nvSpPr>
            <p:cNvPr id="238" name="Google Shape;238;p14"/>
            <p:cNvSpPr/>
            <p:nvPr/>
          </p:nvSpPr>
          <p:spPr>
            <a:xfrm rot="-10210910">
              <a:off x="5334753" y="-288655"/>
              <a:ext cx="3261178" cy="1154360"/>
            </a:xfrm>
            <a:custGeom>
              <a:avLst/>
              <a:gdLst/>
              <a:ahLst/>
              <a:cxnLst/>
              <a:rect l="l" t="t" r="r" b="b"/>
              <a:pathLst>
                <a:path w="71732" h="25391" extrusionOk="0">
                  <a:moveTo>
                    <a:pt x="56488" y="1"/>
                  </a:moveTo>
                  <a:cubicBezTo>
                    <a:pt x="55279" y="1"/>
                    <a:pt x="54071" y="138"/>
                    <a:pt x="52895" y="412"/>
                  </a:cubicBezTo>
                  <a:cubicBezTo>
                    <a:pt x="49787" y="1143"/>
                    <a:pt x="47158" y="2890"/>
                    <a:pt x="44873" y="5073"/>
                  </a:cubicBezTo>
                  <a:cubicBezTo>
                    <a:pt x="40293" y="9420"/>
                    <a:pt x="36272" y="15847"/>
                    <a:pt x="29367" y="16416"/>
                  </a:cubicBezTo>
                  <a:cubicBezTo>
                    <a:pt x="29019" y="16444"/>
                    <a:pt x="28673" y="16457"/>
                    <a:pt x="28327" y="16457"/>
                  </a:cubicBezTo>
                  <a:cubicBezTo>
                    <a:pt x="25059" y="16457"/>
                    <a:pt x="21885" y="15265"/>
                    <a:pt x="18836" y="14182"/>
                  </a:cubicBezTo>
                  <a:cubicBezTo>
                    <a:pt x="15978" y="13173"/>
                    <a:pt x="13052" y="12242"/>
                    <a:pt x="9988" y="12242"/>
                  </a:cubicBezTo>
                  <a:cubicBezTo>
                    <a:pt x="9939" y="12242"/>
                    <a:pt x="9889" y="12242"/>
                    <a:pt x="9839" y="12243"/>
                  </a:cubicBezTo>
                  <a:cubicBezTo>
                    <a:pt x="7037" y="12283"/>
                    <a:pt x="4275" y="13238"/>
                    <a:pt x="2478" y="15472"/>
                  </a:cubicBezTo>
                  <a:cubicBezTo>
                    <a:pt x="741" y="17645"/>
                    <a:pt x="152" y="20498"/>
                    <a:pt x="50" y="23219"/>
                  </a:cubicBezTo>
                  <a:cubicBezTo>
                    <a:pt x="30" y="23930"/>
                    <a:pt x="41" y="24641"/>
                    <a:pt x="71" y="25352"/>
                  </a:cubicBezTo>
                  <a:cubicBezTo>
                    <a:pt x="76" y="25377"/>
                    <a:pt x="94" y="25390"/>
                    <a:pt x="110" y="25390"/>
                  </a:cubicBezTo>
                  <a:cubicBezTo>
                    <a:pt x="127" y="25390"/>
                    <a:pt x="142" y="25377"/>
                    <a:pt x="142" y="25352"/>
                  </a:cubicBezTo>
                  <a:cubicBezTo>
                    <a:pt x="0" y="22529"/>
                    <a:pt x="244" y="19523"/>
                    <a:pt x="1584" y="16975"/>
                  </a:cubicBezTo>
                  <a:cubicBezTo>
                    <a:pt x="2264" y="15685"/>
                    <a:pt x="3229" y="14568"/>
                    <a:pt x="4458" y="13775"/>
                  </a:cubicBezTo>
                  <a:cubicBezTo>
                    <a:pt x="5676" y="12994"/>
                    <a:pt x="7068" y="12557"/>
                    <a:pt x="8489" y="12394"/>
                  </a:cubicBezTo>
                  <a:cubicBezTo>
                    <a:pt x="9022" y="12333"/>
                    <a:pt x="9548" y="12305"/>
                    <a:pt x="10070" y="12305"/>
                  </a:cubicBezTo>
                  <a:cubicBezTo>
                    <a:pt x="16002" y="12305"/>
                    <a:pt x="21274" y="15981"/>
                    <a:pt x="27163" y="16467"/>
                  </a:cubicBezTo>
                  <a:cubicBezTo>
                    <a:pt x="27555" y="16501"/>
                    <a:pt x="27948" y="16519"/>
                    <a:pt x="28340" y="16519"/>
                  </a:cubicBezTo>
                  <a:cubicBezTo>
                    <a:pt x="29566" y="16519"/>
                    <a:pt x="30787" y="16346"/>
                    <a:pt x="31956" y="15969"/>
                  </a:cubicBezTo>
                  <a:cubicBezTo>
                    <a:pt x="33368" y="15512"/>
                    <a:pt x="34677" y="14801"/>
                    <a:pt x="35886" y="13949"/>
                  </a:cubicBezTo>
                  <a:cubicBezTo>
                    <a:pt x="38414" y="12151"/>
                    <a:pt x="40456" y="9815"/>
                    <a:pt x="42548" y="7551"/>
                  </a:cubicBezTo>
                  <a:cubicBezTo>
                    <a:pt x="44710" y="5216"/>
                    <a:pt x="47025" y="2890"/>
                    <a:pt x="49950" y="1509"/>
                  </a:cubicBezTo>
                  <a:cubicBezTo>
                    <a:pt x="51984" y="549"/>
                    <a:pt x="54235" y="70"/>
                    <a:pt x="56482" y="70"/>
                  </a:cubicBezTo>
                  <a:cubicBezTo>
                    <a:pt x="57421" y="70"/>
                    <a:pt x="58360" y="153"/>
                    <a:pt x="59282" y="321"/>
                  </a:cubicBezTo>
                  <a:cubicBezTo>
                    <a:pt x="65182" y="1387"/>
                    <a:pt x="69945" y="6038"/>
                    <a:pt x="71315" y="11857"/>
                  </a:cubicBezTo>
                  <a:cubicBezTo>
                    <a:pt x="71488" y="12567"/>
                    <a:pt x="71599" y="13288"/>
                    <a:pt x="71660" y="14009"/>
                  </a:cubicBezTo>
                  <a:cubicBezTo>
                    <a:pt x="71666" y="14035"/>
                    <a:pt x="71684" y="14047"/>
                    <a:pt x="71700" y="14047"/>
                  </a:cubicBezTo>
                  <a:cubicBezTo>
                    <a:pt x="71717" y="14047"/>
                    <a:pt x="71732" y="14035"/>
                    <a:pt x="71732" y="14009"/>
                  </a:cubicBezTo>
                  <a:cubicBezTo>
                    <a:pt x="71244" y="8292"/>
                    <a:pt x="67386" y="3042"/>
                    <a:pt x="62004" y="1001"/>
                  </a:cubicBezTo>
                  <a:cubicBezTo>
                    <a:pt x="60248" y="333"/>
                    <a:pt x="58368" y="1"/>
                    <a:pt x="56488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9" name="Google Shape;239;p14"/>
            <p:cNvSpPr/>
            <p:nvPr/>
          </p:nvSpPr>
          <p:spPr>
            <a:xfrm rot="-10210910">
              <a:off x="5416403" y="-315880"/>
              <a:ext cx="3261178" cy="1154360"/>
            </a:xfrm>
            <a:custGeom>
              <a:avLst/>
              <a:gdLst/>
              <a:ahLst/>
              <a:cxnLst/>
              <a:rect l="l" t="t" r="r" b="b"/>
              <a:pathLst>
                <a:path w="71732" h="25391" extrusionOk="0">
                  <a:moveTo>
                    <a:pt x="56488" y="1"/>
                  </a:moveTo>
                  <a:cubicBezTo>
                    <a:pt x="55279" y="1"/>
                    <a:pt x="54071" y="138"/>
                    <a:pt x="52895" y="412"/>
                  </a:cubicBezTo>
                  <a:cubicBezTo>
                    <a:pt x="49787" y="1143"/>
                    <a:pt x="47158" y="2890"/>
                    <a:pt x="44873" y="5073"/>
                  </a:cubicBezTo>
                  <a:cubicBezTo>
                    <a:pt x="40293" y="9420"/>
                    <a:pt x="36272" y="15847"/>
                    <a:pt x="29367" y="16416"/>
                  </a:cubicBezTo>
                  <a:cubicBezTo>
                    <a:pt x="29019" y="16444"/>
                    <a:pt x="28673" y="16457"/>
                    <a:pt x="28327" y="16457"/>
                  </a:cubicBezTo>
                  <a:cubicBezTo>
                    <a:pt x="25059" y="16457"/>
                    <a:pt x="21885" y="15265"/>
                    <a:pt x="18836" y="14182"/>
                  </a:cubicBezTo>
                  <a:cubicBezTo>
                    <a:pt x="15978" y="13173"/>
                    <a:pt x="13052" y="12242"/>
                    <a:pt x="9988" y="12242"/>
                  </a:cubicBezTo>
                  <a:cubicBezTo>
                    <a:pt x="9939" y="12242"/>
                    <a:pt x="9889" y="12242"/>
                    <a:pt x="9839" y="12243"/>
                  </a:cubicBezTo>
                  <a:cubicBezTo>
                    <a:pt x="7037" y="12283"/>
                    <a:pt x="4275" y="13238"/>
                    <a:pt x="2478" y="15472"/>
                  </a:cubicBezTo>
                  <a:cubicBezTo>
                    <a:pt x="741" y="17645"/>
                    <a:pt x="152" y="20498"/>
                    <a:pt x="50" y="23219"/>
                  </a:cubicBezTo>
                  <a:cubicBezTo>
                    <a:pt x="30" y="23930"/>
                    <a:pt x="41" y="24641"/>
                    <a:pt x="71" y="25352"/>
                  </a:cubicBezTo>
                  <a:cubicBezTo>
                    <a:pt x="76" y="25377"/>
                    <a:pt x="94" y="25390"/>
                    <a:pt x="110" y="25390"/>
                  </a:cubicBezTo>
                  <a:cubicBezTo>
                    <a:pt x="127" y="25390"/>
                    <a:pt x="142" y="25377"/>
                    <a:pt x="142" y="25352"/>
                  </a:cubicBezTo>
                  <a:cubicBezTo>
                    <a:pt x="0" y="22529"/>
                    <a:pt x="244" y="19523"/>
                    <a:pt x="1584" y="16975"/>
                  </a:cubicBezTo>
                  <a:cubicBezTo>
                    <a:pt x="2264" y="15685"/>
                    <a:pt x="3229" y="14568"/>
                    <a:pt x="4458" y="13775"/>
                  </a:cubicBezTo>
                  <a:cubicBezTo>
                    <a:pt x="5676" y="12994"/>
                    <a:pt x="7068" y="12557"/>
                    <a:pt x="8489" y="12394"/>
                  </a:cubicBezTo>
                  <a:cubicBezTo>
                    <a:pt x="9022" y="12333"/>
                    <a:pt x="9548" y="12305"/>
                    <a:pt x="10070" y="12305"/>
                  </a:cubicBezTo>
                  <a:cubicBezTo>
                    <a:pt x="16002" y="12305"/>
                    <a:pt x="21274" y="15981"/>
                    <a:pt x="27163" y="16467"/>
                  </a:cubicBezTo>
                  <a:cubicBezTo>
                    <a:pt x="27555" y="16501"/>
                    <a:pt x="27948" y="16519"/>
                    <a:pt x="28340" y="16519"/>
                  </a:cubicBezTo>
                  <a:cubicBezTo>
                    <a:pt x="29566" y="16519"/>
                    <a:pt x="30787" y="16346"/>
                    <a:pt x="31956" y="15969"/>
                  </a:cubicBezTo>
                  <a:cubicBezTo>
                    <a:pt x="33368" y="15512"/>
                    <a:pt x="34677" y="14801"/>
                    <a:pt x="35886" y="13949"/>
                  </a:cubicBezTo>
                  <a:cubicBezTo>
                    <a:pt x="38414" y="12151"/>
                    <a:pt x="40456" y="9815"/>
                    <a:pt x="42548" y="7551"/>
                  </a:cubicBezTo>
                  <a:cubicBezTo>
                    <a:pt x="44710" y="5216"/>
                    <a:pt x="47025" y="2890"/>
                    <a:pt x="49950" y="1509"/>
                  </a:cubicBezTo>
                  <a:cubicBezTo>
                    <a:pt x="51984" y="549"/>
                    <a:pt x="54235" y="70"/>
                    <a:pt x="56482" y="70"/>
                  </a:cubicBezTo>
                  <a:cubicBezTo>
                    <a:pt x="57421" y="70"/>
                    <a:pt x="58360" y="153"/>
                    <a:pt x="59282" y="321"/>
                  </a:cubicBezTo>
                  <a:cubicBezTo>
                    <a:pt x="65182" y="1387"/>
                    <a:pt x="69945" y="6038"/>
                    <a:pt x="71315" y="11857"/>
                  </a:cubicBezTo>
                  <a:cubicBezTo>
                    <a:pt x="71488" y="12567"/>
                    <a:pt x="71599" y="13288"/>
                    <a:pt x="71660" y="14009"/>
                  </a:cubicBezTo>
                  <a:cubicBezTo>
                    <a:pt x="71666" y="14035"/>
                    <a:pt x="71684" y="14047"/>
                    <a:pt x="71700" y="14047"/>
                  </a:cubicBezTo>
                  <a:cubicBezTo>
                    <a:pt x="71717" y="14047"/>
                    <a:pt x="71732" y="14035"/>
                    <a:pt x="71732" y="14009"/>
                  </a:cubicBezTo>
                  <a:cubicBezTo>
                    <a:pt x="71244" y="8292"/>
                    <a:pt x="67386" y="3042"/>
                    <a:pt x="62004" y="1001"/>
                  </a:cubicBezTo>
                  <a:cubicBezTo>
                    <a:pt x="60248" y="333"/>
                    <a:pt x="58368" y="1"/>
                    <a:pt x="564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240" name="Google Shape;240;p14"/>
            <p:cNvGrpSpPr/>
            <p:nvPr/>
          </p:nvGrpSpPr>
          <p:grpSpPr>
            <a:xfrm>
              <a:off x="-2138111" y="-1907432"/>
              <a:ext cx="12612232" cy="7338805"/>
              <a:chOff x="-2138111" y="-1907432"/>
              <a:chExt cx="12612232" cy="7338805"/>
            </a:xfrm>
          </p:grpSpPr>
          <p:sp>
            <p:nvSpPr>
              <p:cNvPr id="241" name="Google Shape;241;p14"/>
              <p:cNvSpPr/>
              <p:nvPr/>
            </p:nvSpPr>
            <p:spPr>
              <a:xfrm rot="9272496">
                <a:off x="866154" y="-1103050"/>
                <a:ext cx="4382991" cy="2835046"/>
              </a:xfrm>
              <a:custGeom>
                <a:avLst/>
                <a:gdLst/>
                <a:ahLst/>
                <a:cxnLst/>
                <a:rect l="l" t="t" r="r" b="b"/>
                <a:pathLst>
                  <a:path w="85746" h="55463" extrusionOk="0">
                    <a:moveTo>
                      <a:pt x="48227" y="0"/>
                    </a:moveTo>
                    <a:cubicBezTo>
                      <a:pt x="47882" y="0"/>
                      <a:pt x="47535" y="9"/>
                      <a:pt x="47188" y="28"/>
                    </a:cubicBezTo>
                    <a:cubicBezTo>
                      <a:pt x="42599" y="282"/>
                      <a:pt x="38151" y="2018"/>
                      <a:pt x="34455" y="4719"/>
                    </a:cubicBezTo>
                    <a:cubicBezTo>
                      <a:pt x="30372" y="7705"/>
                      <a:pt x="27509" y="11899"/>
                      <a:pt x="24311" y="15737"/>
                    </a:cubicBezTo>
                    <a:cubicBezTo>
                      <a:pt x="21142" y="19545"/>
                      <a:pt x="17345" y="23231"/>
                      <a:pt x="12338" y="24338"/>
                    </a:cubicBezTo>
                    <a:cubicBezTo>
                      <a:pt x="11445" y="24532"/>
                      <a:pt x="10521" y="24639"/>
                      <a:pt x="9599" y="24639"/>
                    </a:cubicBezTo>
                    <a:cubicBezTo>
                      <a:pt x="8059" y="24639"/>
                      <a:pt x="6524" y="24340"/>
                      <a:pt x="5139" y="23647"/>
                    </a:cubicBezTo>
                    <a:cubicBezTo>
                      <a:pt x="3209" y="22693"/>
                      <a:pt x="1585" y="21027"/>
                      <a:pt x="793" y="19017"/>
                    </a:cubicBezTo>
                    <a:cubicBezTo>
                      <a:pt x="407" y="18052"/>
                      <a:pt x="244" y="17026"/>
                      <a:pt x="305" y="16001"/>
                    </a:cubicBezTo>
                    <a:cubicBezTo>
                      <a:pt x="305" y="15976"/>
                      <a:pt x="287" y="15963"/>
                      <a:pt x="269" y="15963"/>
                    </a:cubicBezTo>
                    <a:cubicBezTo>
                      <a:pt x="252" y="15963"/>
                      <a:pt x="234" y="15976"/>
                      <a:pt x="234" y="16001"/>
                    </a:cubicBezTo>
                    <a:cubicBezTo>
                      <a:pt x="1" y="20032"/>
                      <a:pt x="3291" y="23516"/>
                      <a:pt x="7078" y="24419"/>
                    </a:cubicBezTo>
                    <a:cubicBezTo>
                      <a:pt x="7930" y="24622"/>
                      <a:pt x="8785" y="24716"/>
                      <a:pt x="9633" y="24716"/>
                    </a:cubicBezTo>
                    <a:cubicBezTo>
                      <a:pt x="13412" y="24716"/>
                      <a:pt x="17069" y="22848"/>
                      <a:pt x="19913" y="20418"/>
                    </a:cubicBezTo>
                    <a:cubicBezTo>
                      <a:pt x="23762" y="17128"/>
                      <a:pt x="26514" y="12813"/>
                      <a:pt x="29875" y="9056"/>
                    </a:cubicBezTo>
                    <a:cubicBezTo>
                      <a:pt x="33125" y="5410"/>
                      <a:pt x="37095" y="2546"/>
                      <a:pt x="41786" y="1084"/>
                    </a:cubicBezTo>
                    <a:cubicBezTo>
                      <a:pt x="43888" y="429"/>
                      <a:pt x="46088" y="78"/>
                      <a:pt x="48282" y="78"/>
                    </a:cubicBezTo>
                    <a:cubicBezTo>
                      <a:pt x="50613" y="78"/>
                      <a:pt x="52937" y="475"/>
                      <a:pt x="55129" y="1327"/>
                    </a:cubicBezTo>
                    <a:cubicBezTo>
                      <a:pt x="59049" y="2851"/>
                      <a:pt x="62492" y="5704"/>
                      <a:pt x="64523" y="9401"/>
                    </a:cubicBezTo>
                    <a:cubicBezTo>
                      <a:pt x="65670" y="11513"/>
                      <a:pt x="66259" y="13818"/>
                      <a:pt x="66421" y="16204"/>
                    </a:cubicBezTo>
                    <a:cubicBezTo>
                      <a:pt x="66614" y="18926"/>
                      <a:pt x="66330" y="21657"/>
                      <a:pt x="66218" y="24378"/>
                    </a:cubicBezTo>
                    <a:cubicBezTo>
                      <a:pt x="66046" y="28420"/>
                      <a:pt x="66391" y="32807"/>
                      <a:pt x="68930" y="36148"/>
                    </a:cubicBezTo>
                    <a:cubicBezTo>
                      <a:pt x="70067" y="37640"/>
                      <a:pt x="71600" y="38727"/>
                      <a:pt x="73428" y="39215"/>
                    </a:cubicBezTo>
                    <a:cubicBezTo>
                      <a:pt x="74657" y="39549"/>
                      <a:pt x="75936" y="39651"/>
                      <a:pt x="77196" y="39895"/>
                    </a:cubicBezTo>
                    <a:cubicBezTo>
                      <a:pt x="78343" y="40118"/>
                      <a:pt x="79439" y="40494"/>
                      <a:pt x="80434" y="41113"/>
                    </a:cubicBezTo>
                    <a:cubicBezTo>
                      <a:pt x="82303" y="42261"/>
                      <a:pt x="83745" y="44099"/>
                      <a:pt x="84395" y="46190"/>
                    </a:cubicBezTo>
                    <a:cubicBezTo>
                      <a:pt x="85055" y="48354"/>
                      <a:pt x="84811" y="50750"/>
                      <a:pt x="83826" y="52771"/>
                    </a:cubicBezTo>
                    <a:cubicBezTo>
                      <a:pt x="83339" y="53766"/>
                      <a:pt x="82679" y="54659"/>
                      <a:pt x="81867" y="55411"/>
                    </a:cubicBezTo>
                    <a:cubicBezTo>
                      <a:pt x="81844" y="55434"/>
                      <a:pt x="81866" y="55462"/>
                      <a:pt x="81892" y="55462"/>
                    </a:cubicBezTo>
                    <a:cubicBezTo>
                      <a:pt x="81901" y="55462"/>
                      <a:pt x="81909" y="55459"/>
                      <a:pt x="81917" y="55451"/>
                    </a:cubicBezTo>
                    <a:cubicBezTo>
                      <a:pt x="84974" y="52598"/>
                      <a:pt x="85746" y="47826"/>
                      <a:pt x="83582" y="44220"/>
                    </a:cubicBezTo>
                    <a:cubicBezTo>
                      <a:pt x="82567" y="42514"/>
                      <a:pt x="80993" y="41133"/>
                      <a:pt x="79155" y="40382"/>
                    </a:cubicBezTo>
                    <a:cubicBezTo>
                      <a:pt x="76840" y="39448"/>
                      <a:pt x="74220" y="39702"/>
                      <a:pt x="71956" y="38605"/>
                    </a:cubicBezTo>
                    <a:cubicBezTo>
                      <a:pt x="68229" y="36787"/>
                      <a:pt x="66685" y="32380"/>
                      <a:pt x="66330" y="28512"/>
                    </a:cubicBezTo>
                    <a:cubicBezTo>
                      <a:pt x="65843" y="23313"/>
                      <a:pt x="67305" y="18032"/>
                      <a:pt x="65974" y="12894"/>
                    </a:cubicBezTo>
                    <a:cubicBezTo>
                      <a:pt x="64979" y="9004"/>
                      <a:pt x="62400" y="5653"/>
                      <a:pt x="59120" y="3379"/>
                    </a:cubicBezTo>
                    <a:cubicBezTo>
                      <a:pt x="55922" y="1150"/>
                      <a:pt x="52115" y="0"/>
                      <a:pt x="4822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42" name="Google Shape;242;p14"/>
              <p:cNvSpPr/>
              <p:nvPr/>
            </p:nvSpPr>
            <p:spPr>
              <a:xfrm rot="-2190436">
                <a:off x="6767466" y="2309917"/>
                <a:ext cx="3389217" cy="2184986"/>
              </a:xfrm>
              <a:custGeom>
                <a:avLst/>
                <a:gdLst/>
                <a:ahLst/>
                <a:cxnLst/>
                <a:rect l="l" t="t" r="r" b="b"/>
                <a:pathLst>
                  <a:path w="68641" h="44252" extrusionOk="0">
                    <a:moveTo>
                      <a:pt x="67677" y="0"/>
                    </a:moveTo>
                    <a:cubicBezTo>
                      <a:pt x="65155" y="0"/>
                      <a:pt x="62741" y="1012"/>
                      <a:pt x="60731" y="2524"/>
                    </a:cubicBezTo>
                    <a:cubicBezTo>
                      <a:pt x="58294" y="4352"/>
                      <a:pt x="56516" y="6829"/>
                      <a:pt x="55074" y="9480"/>
                    </a:cubicBezTo>
                    <a:cubicBezTo>
                      <a:pt x="52160" y="14852"/>
                      <a:pt x="50383" y="21107"/>
                      <a:pt x="45621" y="25240"/>
                    </a:cubicBezTo>
                    <a:cubicBezTo>
                      <a:pt x="44504" y="26215"/>
                      <a:pt x="43245" y="27027"/>
                      <a:pt x="41864" y="27576"/>
                    </a:cubicBezTo>
                    <a:cubicBezTo>
                      <a:pt x="40310" y="28185"/>
                      <a:pt x="38644" y="28459"/>
                      <a:pt x="36979" y="28499"/>
                    </a:cubicBezTo>
                    <a:cubicBezTo>
                      <a:pt x="36764" y="28506"/>
                      <a:pt x="36550" y="28509"/>
                      <a:pt x="36335" y="28509"/>
                    </a:cubicBezTo>
                    <a:cubicBezTo>
                      <a:pt x="33195" y="28509"/>
                      <a:pt x="30095" y="27846"/>
                      <a:pt x="26977" y="27504"/>
                    </a:cubicBezTo>
                    <a:cubicBezTo>
                      <a:pt x="25877" y="27383"/>
                      <a:pt x="24780" y="27316"/>
                      <a:pt x="23686" y="27316"/>
                    </a:cubicBezTo>
                    <a:cubicBezTo>
                      <a:pt x="21954" y="27316"/>
                      <a:pt x="20230" y="27484"/>
                      <a:pt x="18518" y="27870"/>
                    </a:cubicBezTo>
                    <a:cubicBezTo>
                      <a:pt x="15918" y="28459"/>
                      <a:pt x="13420" y="29464"/>
                      <a:pt x="11125" y="30815"/>
                    </a:cubicBezTo>
                    <a:cubicBezTo>
                      <a:pt x="6576" y="33506"/>
                      <a:pt x="2799" y="37578"/>
                      <a:pt x="687" y="42442"/>
                    </a:cubicBezTo>
                    <a:cubicBezTo>
                      <a:pt x="433" y="43020"/>
                      <a:pt x="210" y="43609"/>
                      <a:pt x="7" y="44209"/>
                    </a:cubicBezTo>
                    <a:cubicBezTo>
                      <a:pt x="0" y="44234"/>
                      <a:pt x="21" y="44251"/>
                      <a:pt x="40" y="44251"/>
                    </a:cubicBezTo>
                    <a:cubicBezTo>
                      <a:pt x="52" y="44251"/>
                      <a:pt x="64" y="44245"/>
                      <a:pt x="68" y="44229"/>
                    </a:cubicBezTo>
                    <a:cubicBezTo>
                      <a:pt x="1824" y="39080"/>
                      <a:pt x="5398" y="34673"/>
                      <a:pt x="9897" y="31668"/>
                    </a:cubicBezTo>
                    <a:cubicBezTo>
                      <a:pt x="14007" y="28925"/>
                      <a:pt x="18839" y="27367"/>
                      <a:pt x="23767" y="27367"/>
                    </a:cubicBezTo>
                    <a:cubicBezTo>
                      <a:pt x="24257" y="27367"/>
                      <a:pt x="24749" y="27382"/>
                      <a:pt x="25240" y="27413"/>
                    </a:cubicBezTo>
                    <a:cubicBezTo>
                      <a:pt x="28866" y="27644"/>
                      <a:pt x="32681" y="28556"/>
                      <a:pt x="36366" y="28556"/>
                    </a:cubicBezTo>
                    <a:cubicBezTo>
                      <a:pt x="38998" y="28556"/>
                      <a:pt x="41563" y="28091"/>
                      <a:pt x="43945" y="26581"/>
                    </a:cubicBezTo>
                    <a:cubicBezTo>
                      <a:pt x="49053" y="23351"/>
                      <a:pt x="51308" y="17411"/>
                      <a:pt x="53785" y="12202"/>
                    </a:cubicBezTo>
                    <a:cubicBezTo>
                      <a:pt x="55126" y="9368"/>
                      <a:pt x="56638" y="6535"/>
                      <a:pt x="58852" y="4271"/>
                    </a:cubicBezTo>
                    <a:cubicBezTo>
                      <a:pt x="60893" y="2179"/>
                      <a:pt x="63543" y="493"/>
                      <a:pt x="66488" y="138"/>
                    </a:cubicBezTo>
                    <a:cubicBezTo>
                      <a:pt x="66861" y="89"/>
                      <a:pt x="67236" y="66"/>
                      <a:pt x="67611" y="66"/>
                    </a:cubicBezTo>
                    <a:cubicBezTo>
                      <a:pt x="67941" y="66"/>
                      <a:pt x="68272" y="84"/>
                      <a:pt x="68600" y="118"/>
                    </a:cubicBezTo>
                    <a:cubicBezTo>
                      <a:pt x="68641" y="118"/>
                      <a:pt x="68641" y="57"/>
                      <a:pt x="68600" y="46"/>
                    </a:cubicBezTo>
                    <a:cubicBezTo>
                      <a:pt x="68291" y="15"/>
                      <a:pt x="67983" y="0"/>
                      <a:pt x="676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43" name="Google Shape;243;p14"/>
              <p:cNvSpPr/>
              <p:nvPr/>
            </p:nvSpPr>
            <p:spPr>
              <a:xfrm rot="-3790971">
                <a:off x="2411629" y="580018"/>
                <a:ext cx="3827959" cy="4070931"/>
              </a:xfrm>
              <a:custGeom>
                <a:avLst/>
                <a:gdLst/>
                <a:ahLst/>
                <a:cxnLst/>
                <a:rect l="l" t="t" r="r" b="b"/>
                <a:pathLst>
                  <a:path w="37197" h="39558" extrusionOk="0">
                    <a:moveTo>
                      <a:pt x="8059" y="63"/>
                    </a:moveTo>
                    <a:cubicBezTo>
                      <a:pt x="8465" y="63"/>
                      <a:pt x="8871" y="115"/>
                      <a:pt x="9271" y="227"/>
                    </a:cubicBezTo>
                    <a:cubicBezTo>
                      <a:pt x="9993" y="430"/>
                      <a:pt x="10612" y="867"/>
                      <a:pt x="11221" y="1303"/>
                    </a:cubicBezTo>
                    <a:cubicBezTo>
                      <a:pt x="12003" y="1872"/>
                      <a:pt x="12683" y="2562"/>
                      <a:pt x="13232" y="3375"/>
                    </a:cubicBezTo>
                    <a:cubicBezTo>
                      <a:pt x="13709" y="4086"/>
                      <a:pt x="14075" y="4868"/>
                      <a:pt x="14430" y="5640"/>
                    </a:cubicBezTo>
                    <a:cubicBezTo>
                      <a:pt x="15232" y="7396"/>
                      <a:pt x="16136" y="9112"/>
                      <a:pt x="17334" y="10645"/>
                    </a:cubicBezTo>
                    <a:cubicBezTo>
                      <a:pt x="17934" y="11417"/>
                      <a:pt x="18654" y="12118"/>
                      <a:pt x="19518" y="12585"/>
                    </a:cubicBezTo>
                    <a:cubicBezTo>
                      <a:pt x="20380" y="13052"/>
                      <a:pt x="21355" y="13276"/>
                      <a:pt x="22330" y="13357"/>
                    </a:cubicBezTo>
                    <a:cubicBezTo>
                      <a:pt x="22751" y="13391"/>
                      <a:pt x="23173" y="13403"/>
                      <a:pt x="23596" y="13403"/>
                    </a:cubicBezTo>
                    <a:cubicBezTo>
                      <a:pt x="24525" y="13403"/>
                      <a:pt x="25460" y="13346"/>
                      <a:pt x="26392" y="13346"/>
                    </a:cubicBezTo>
                    <a:cubicBezTo>
                      <a:pt x="27167" y="13346"/>
                      <a:pt x="27940" y="13386"/>
                      <a:pt x="28707" y="13529"/>
                    </a:cubicBezTo>
                    <a:cubicBezTo>
                      <a:pt x="32252" y="14200"/>
                      <a:pt x="35044" y="17063"/>
                      <a:pt x="36273" y="20364"/>
                    </a:cubicBezTo>
                    <a:cubicBezTo>
                      <a:pt x="36923" y="22079"/>
                      <a:pt x="37135" y="23918"/>
                      <a:pt x="36912" y="25746"/>
                    </a:cubicBezTo>
                    <a:cubicBezTo>
                      <a:pt x="36668" y="27644"/>
                      <a:pt x="35988" y="29462"/>
                      <a:pt x="35003" y="31097"/>
                    </a:cubicBezTo>
                    <a:cubicBezTo>
                      <a:pt x="32942" y="34529"/>
                      <a:pt x="29621" y="37068"/>
                      <a:pt x="25864" y="38388"/>
                    </a:cubicBezTo>
                    <a:cubicBezTo>
                      <a:pt x="23789" y="39119"/>
                      <a:pt x="21584" y="39491"/>
                      <a:pt x="19379" y="39491"/>
                    </a:cubicBezTo>
                    <a:cubicBezTo>
                      <a:pt x="17387" y="39491"/>
                      <a:pt x="15394" y="39187"/>
                      <a:pt x="13496" y="38571"/>
                    </a:cubicBezTo>
                    <a:cubicBezTo>
                      <a:pt x="9851" y="37383"/>
                      <a:pt x="6611" y="35027"/>
                      <a:pt x="4275" y="31990"/>
                    </a:cubicBezTo>
                    <a:cubicBezTo>
                      <a:pt x="3118" y="30487"/>
                      <a:pt x="2183" y="28822"/>
                      <a:pt x="1524" y="27055"/>
                    </a:cubicBezTo>
                    <a:cubicBezTo>
                      <a:pt x="721" y="24882"/>
                      <a:pt x="315" y="22577"/>
                      <a:pt x="183" y="20262"/>
                    </a:cubicBezTo>
                    <a:cubicBezTo>
                      <a:pt x="41" y="17967"/>
                      <a:pt x="163" y="15672"/>
                      <a:pt x="376" y="13387"/>
                    </a:cubicBezTo>
                    <a:cubicBezTo>
                      <a:pt x="477" y="12240"/>
                      <a:pt x="610" y="11113"/>
                      <a:pt x="752" y="9975"/>
                    </a:cubicBezTo>
                    <a:cubicBezTo>
                      <a:pt x="884" y="8919"/>
                      <a:pt x="1036" y="7863"/>
                      <a:pt x="1290" y="6827"/>
                    </a:cubicBezTo>
                    <a:cubicBezTo>
                      <a:pt x="1768" y="4857"/>
                      <a:pt x="2610" y="2867"/>
                      <a:pt x="4205" y="1557"/>
                    </a:cubicBezTo>
                    <a:cubicBezTo>
                      <a:pt x="5275" y="676"/>
                      <a:pt x="6662" y="63"/>
                      <a:pt x="8059" y="63"/>
                    </a:cubicBezTo>
                    <a:close/>
                    <a:moveTo>
                      <a:pt x="8072" y="0"/>
                    </a:moveTo>
                    <a:cubicBezTo>
                      <a:pt x="7618" y="0"/>
                      <a:pt x="7163" y="62"/>
                      <a:pt x="6723" y="176"/>
                    </a:cubicBezTo>
                    <a:cubicBezTo>
                      <a:pt x="4925" y="644"/>
                      <a:pt x="3433" y="1892"/>
                      <a:pt x="2499" y="3487"/>
                    </a:cubicBezTo>
                    <a:cubicBezTo>
                      <a:pt x="1432" y="5324"/>
                      <a:pt x="1016" y="7447"/>
                      <a:pt x="741" y="9528"/>
                    </a:cubicBezTo>
                    <a:cubicBezTo>
                      <a:pt x="427" y="11834"/>
                      <a:pt x="183" y="14159"/>
                      <a:pt x="92" y="16485"/>
                    </a:cubicBezTo>
                    <a:cubicBezTo>
                      <a:pt x="1" y="18810"/>
                      <a:pt x="71" y="21156"/>
                      <a:pt x="488" y="23451"/>
                    </a:cubicBezTo>
                    <a:cubicBezTo>
                      <a:pt x="863" y="25543"/>
                      <a:pt x="1524" y="27583"/>
                      <a:pt x="2539" y="29452"/>
                    </a:cubicBezTo>
                    <a:cubicBezTo>
                      <a:pt x="3453" y="31137"/>
                      <a:pt x="4621" y="32681"/>
                      <a:pt x="5981" y="34032"/>
                    </a:cubicBezTo>
                    <a:cubicBezTo>
                      <a:pt x="7342" y="35372"/>
                      <a:pt x="8896" y="36510"/>
                      <a:pt x="10582" y="37403"/>
                    </a:cubicBezTo>
                    <a:cubicBezTo>
                      <a:pt x="12369" y="38347"/>
                      <a:pt x="14298" y="38987"/>
                      <a:pt x="16298" y="39312"/>
                    </a:cubicBezTo>
                    <a:cubicBezTo>
                      <a:pt x="17316" y="39476"/>
                      <a:pt x="18346" y="39557"/>
                      <a:pt x="19377" y="39557"/>
                    </a:cubicBezTo>
                    <a:cubicBezTo>
                      <a:pt x="20453" y="39557"/>
                      <a:pt x="21530" y="39468"/>
                      <a:pt x="22594" y="39292"/>
                    </a:cubicBezTo>
                    <a:cubicBezTo>
                      <a:pt x="24676" y="38947"/>
                      <a:pt x="26707" y="38266"/>
                      <a:pt x="28576" y="37261"/>
                    </a:cubicBezTo>
                    <a:cubicBezTo>
                      <a:pt x="30291" y="36337"/>
                      <a:pt x="31855" y="35118"/>
                      <a:pt x="33165" y="33676"/>
                    </a:cubicBezTo>
                    <a:cubicBezTo>
                      <a:pt x="34455" y="32254"/>
                      <a:pt x="35511" y="30620"/>
                      <a:pt x="36201" y="28822"/>
                    </a:cubicBezTo>
                    <a:cubicBezTo>
                      <a:pt x="36871" y="27076"/>
                      <a:pt x="37196" y="25166"/>
                      <a:pt x="37024" y="23298"/>
                    </a:cubicBezTo>
                    <a:cubicBezTo>
                      <a:pt x="36862" y="21511"/>
                      <a:pt x="36252" y="19764"/>
                      <a:pt x="35308" y="18241"/>
                    </a:cubicBezTo>
                    <a:cubicBezTo>
                      <a:pt x="34384" y="16749"/>
                      <a:pt x="33125" y="15449"/>
                      <a:pt x="31611" y="14555"/>
                    </a:cubicBezTo>
                    <a:cubicBezTo>
                      <a:pt x="30850" y="14118"/>
                      <a:pt x="30038" y="13773"/>
                      <a:pt x="29185" y="13560"/>
                    </a:cubicBezTo>
                    <a:cubicBezTo>
                      <a:pt x="28283" y="13344"/>
                      <a:pt x="27356" y="13284"/>
                      <a:pt x="26434" y="13284"/>
                    </a:cubicBezTo>
                    <a:cubicBezTo>
                      <a:pt x="26359" y="13284"/>
                      <a:pt x="26284" y="13285"/>
                      <a:pt x="26209" y="13286"/>
                    </a:cubicBezTo>
                    <a:cubicBezTo>
                      <a:pt x="25356" y="13290"/>
                      <a:pt x="24474" y="13342"/>
                      <a:pt x="23596" y="13342"/>
                    </a:cubicBezTo>
                    <a:cubicBezTo>
                      <a:pt x="22268" y="13342"/>
                      <a:pt x="20949" y="13222"/>
                      <a:pt x="19751" y="12636"/>
                    </a:cubicBezTo>
                    <a:cubicBezTo>
                      <a:pt x="18817" y="12179"/>
                      <a:pt x="18055" y="11448"/>
                      <a:pt x="17415" y="10645"/>
                    </a:cubicBezTo>
                    <a:cubicBezTo>
                      <a:pt x="16756" y="9813"/>
                      <a:pt x="16187" y="8909"/>
                      <a:pt x="15669" y="7995"/>
                    </a:cubicBezTo>
                    <a:cubicBezTo>
                      <a:pt x="14765" y="6411"/>
                      <a:pt x="14206" y="4634"/>
                      <a:pt x="13150" y="3151"/>
                    </a:cubicBezTo>
                    <a:cubicBezTo>
                      <a:pt x="12633" y="2410"/>
                      <a:pt x="11983" y="1781"/>
                      <a:pt x="11252" y="1242"/>
                    </a:cubicBezTo>
                    <a:cubicBezTo>
                      <a:pt x="10622" y="795"/>
                      <a:pt x="9993" y="349"/>
                      <a:pt x="9241" y="146"/>
                    </a:cubicBezTo>
                    <a:cubicBezTo>
                      <a:pt x="8859" y="47"/>
                      <a:pt x="8466" y="0"/>
                      <a:pt x="807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44" name="Google Shape;244;p14"/>
              <p:cNvSpPr/>
              <p:nvPr/>
            </p:nvSpPr>
            <p:spPr>
              <a:xfrm rot="602346">
                <a:off x="-1813998" y="642690"/>
                <a:ext cx="6301923" cy="4272111"/>
              </a:xfrm>
              <a:custGeom>
                <a:avLst/>
                <a:gdLst/>
                <a:ahLst/>
                <a:cxnLst/>
                <a:rect l="l" t="t" r="r" b="b"/>
                <a:pathLst>
                  <a:path w="47275" h="32048" extrusionOk="0">
                    <a:moveTo>
                      <a:pt x="11491" y="1"/>
                    </a:moveTo>
                    <a:cubicBezTo>
                      <a:pt x="9887" y="1"/>
                      <a:pt x="8266" y="466"/>
                      <a:pt x="6879" y="1233"/>
                    </a:cubicBezTo>
                    <a:cubicBezTo>
                      <a:pt x="4575" y="2523"/>
                      <a:pt x="2797" y="4543"/>
                      <a:pt x="1203" y="6614"/>
                    </a:cubicBezTo>
                    <a:cubicBezTo>
                      <a:pt x="807" y="7133"/>
                      <a:pt x="411" y="7661"/>
                      <a:pt x="15" y="8189"/>
                    </a:cubicBezTo>
                    <a:cubicBezTo>
                      <a:pt x="1" y="8210"/>
                      <a:pt x="27" y="8232"/>
                      <a:pt x="51" y="8232"/>
                    </a:cubicBezTo>
                    <a:cubicBezTo>
                      <a:pt x="60" y="8232"/>
                      <a:pt x="70" y="8228"/>
                      <a:pt x="76" y="8219"/>
                    </a:cubicBezTo>
                    <a:cubicBezTo>
                      <a:pt x="1660" y="6086"/>
                      <a:pt x="3275" y="3924"/>
                      <a:pt x="5397" y="2299"/>
                    </a:cubicBezTo>
                    <a:cubicBezTo>
                      <a:pt x="7152" y="955"/>
                      <a:pt x="9277" y="73"/>
                      <a:pt x="11491" y="73"/>
                    </a:cubicBezTo>
                    <a:cubicBezTo>
                      <a:pt x="11737" y="73"/>
                      <a:pt x="11984" y="83"/>
                      <a:pt x="12231" y="106"/>
                    </a:cubicBezTo>
                    <a:cubicBezTo>
                      <a:pt x="13409" y="217"/>
                      <a:pt x="14556" y="593"/>
                      <a:pt x="15511" y="1293"/>
                    </a:cubicBezTo>
                    <a:cubicBezTo>
                      <a:pt x="16537" y="2045"/>
                      <a:pt x="17268" y="3121"/>
                      <a:pt x="17725" y="4289"/>
                    </a:cubicBezTo>
                    <a:cubicBezTo>
                      <a:pt x="18781" y="6991"/>
                      <a:pt x="18395" y="9915"/>
                      <a:pt x="17999" y="12697"/>
                    </a:cubicBezTo>
                    <a:cubicBezTo>
                      <a:pt x="17613" y="15419"/>
                      <a:pt x="17379" y="18150"/>
                      <a:pt x="17776" y="20892"/>
                    </a:cubicBezTo>
                    <a:cubicBezTo>
                      <a:pt x="18131" y="23421"/>
                      <a:pt x="19015" y="25928"/>
                      <a:pt x="20639" y="27919"/>
                    </a:cubicBezTo>
                    <a:cubicBezTo>
                      <a:pt x="22111" y="29726"/>
                      <a:pt x="24153" y="31138"/>
                      <a:pt x="26437" y="31676"/>
                    </a:cubicBezTo>
                    <a:cubicBezTo>
                      <a:pt x="27071" y="31821"/>
                      <a:pt x="27717" y="31897"/>
                      <a:pt x="28363" y="31897"/>
                    </a:cubicBezTo>
                    <a:cubicBezTo>
                      <a:pt x="28847" y="31897"/>
                      <a:pt x="29330" y="31855"/>
                      <a:pt x="29809" y="31768"/>
                    </a:cubicBezTo>
                    <a:cubicBezTo>
                      <a:pt x="31108" y="31524"/>
                      <a:pt x="32327" y="30965"/>
                      <a:pt x="33484" y="30326"/>
                    </a:cubicBezTo>
                    <a:cubicBezTo>
                      <a:pt x="35942" y="28955"/>
                      <a:pt x="38318" y="27066"/>
                      <a:pt x="41222" y="26792"/>
                    </a:cubicBezTo>
                    <a:cubicBezTo>
                      <a:pt x="41420" y="26775"/>
                      <a:pt x="41617" y="26765"/>
                      <a:pt x="41813" y="26765"/>
                    </a:cubicBezTo>
                    <a:cubicBezTo>
                      <a:pt x="42876" y="26765"/>
                      <a:pt x="43903" y="27032"/>
                      <a:pt x="44787" y="27675"/>
                    </a:cubicBezTo>
                    <a:cubicBezTo>
                      <a:pt x="45680" y="28336"/>
                      <a:pt x="46401" y="29310"/>
                      <a:pt x="46564" y="30417"/>
                    </a:cubicBezTo>
                    <a:cubicBezTo>
                      <a:pt x="46655" y="30955"/>
                      <a:pt x="46584" y="31504"/>
                      <a:pt x="46381" y="32011"/>
                    </a:cubicBezTo>
                    <a:cubicBezTo>
                      <a:pt x="46369" y="32034"/>
                      <a:pt x="46383" y="32047"/>
                      <a:pt x="46402" y="32047"/>
                    </a:cubicBezTo>
                    <a:cubicBezTo>
                      <a:pt x="46416" y="32047"/>
                      <a:pt x="46433" y="32039"/>
                      <a:pt x="46442" y="32021"/>
                    </a:cubicBezTo>
                    <a:cubicBezTo>
                      <a:pt x="47274" y="29990"/>
                      <a:pt x="45680" y="27838"/>
                      <a:pt x="43832" y="27066"/>
                    </a:cubicBezTo>
                    <a:cubicBezTo>
                      <a:pt x="43212" y="26801"/>
                      <a:pt x="42543" y="26691"/>
                      <a:pt x="41870" y="26691"/>
                    </a:cubicBezTo>
                    <a:cubicBezTo>
                      <a:pt x="41253" y="26691"/>
                      <a:pt x="40632" y="26783"/>
                      <a:pt x="40044" y="26934"/>
                    </a:cubicBezTo>
                    <a:cubicBezTo>
                      <a:pt x="38654" y="27279"/>
                      <a:pt x="37354" y="27939"/>
                      <a:pt x="36125" y="28660"/>
                    </a:cubicBezTo>
                    <a:cubicBezTo>
                      <a:pt x="33789" y="30051"/>
                      <a:pt x="31423" y="31757"/>
                      <a:pt x="28590" y="31829"/>
                    </a:cubicBezTo>
                    <a:cubicBezTo>
                      <a:pt x="28515" y="31831"/>
                      <a:pt x="28440" y="31832"/>
                      <a:pt x="28365" y="31832"/>
                    </a:cubicBezTo>
                    <a:cubicBezTo>
                      <a:pt x="25948" y="31832"/>
                      <a:pt x="23631" y="30733"/>
                      <a:pt x="21868" y="29128"/>
                    </a:cubicBezTo>
                    <a:cubicBezTo>
                      <a:pt x="19888" y="27320"/>
                      <a:pt x="18679" y="24872"/>
                      <a:pt x="18090" y="22273"/>
                    </a:cubicBezTo>
                    <a:cubicBezTo>
                      <a:pt x="17471" y="19521"/>
                      <a:pt x="17542" y="16658"/>
                      <a:pt x="17907" y="13875"/>
                    </a:cubicBezTo>
                    <a:cubicBezTo>
                      <a:pt x="18273" y="11022"/>
                      <a:pt x="18872" y="8077"/>
                      <a:pt x="18110" y="5233"/>
                    </a:cubicBezTo>
                    <a:cubicBezTo>
                      <a:pt x="17796" y="4086"/>
                      <a:pt x="17278" y="2979"/>
                      <a:pt x="16476" y="2085"/>
                    </a:cubicBezTo>
                    <a:cubicBezTo>
                      <a:pt x="15704" y="1223"/>
                      <a:pt x="14699" y="613"/>
                      <a:pt x="13592" y="289"/>
                    </a:cubicBezTo>
                    <a:cubicBezTo>
                      <a:pt x="12909" y="92"/>
                      <a:pt x="12202" y="1"/>
                      <a:pt x="1149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45" name="Google Shape;245;p14"/>
              <p:cNvSpPr/>
              <p:nvPr/>
            </p:nvSpPr>
            <p:spPr>
              <a:xfrm rot="-565460" flipH="1">
                <a:off x="3928777" y="960008"/>
                <a:ext cx="5920740" cy="4013705"/>
              </a:xfrm>
              <a:custGeom>
                <a:avLst/>
                <a:gdLst/>
                <a:ahLst/>
                <a:cxnLst/>
                <a:rect l="l" t="t" r="r" b="b"/>
                <a:pathLst>
                  <a:path w="47275" h="32048" extrusionOk="0">
                    <a:moveTo>
                      <a:pt x="11491" y="1"/>
                    </a:moveTo>
                    <a:cubicBezTo>
                      <a:pt x="9887" y="1"/>
                      <a:pt x="8266" y="466"/>
                      <a:pt x="6879" y="1233"/>
                    </a:cubicBezTo>
                    <a:cubicBezTo>
                      <a:pt x="4575" y="2523"/>
                      <a:pt x="2797" y="4543"/>
                      <a:pt x="1203" y="6614"/>
                    </a:cubicBezTo>
                    <a:cubicBezTo>
                      <a:pt x="807" y="7133"/>
                      <a:pt x="411" y="7661"/>
                      <a:pt x="15" y="8189"/>
                    </a:cubicBezTo>
                    <a:cubicBezTo>
                      <a:pt x="1" y="8210"/>
                      <a:pt x="27" y="8232"/>
                      <a:pt x="51" y="8232"/>
                    </a:cubicBezTo>
                    <a:cubicBezTo>
                      <a:pt x="60" y="8232"/>
                      <a:pt x="70" y="8228"/>
                      <a:pt x="76" y="8219"/>
                    </a:cubicBezTo>
                    <a:cubicBezTo>
                      <a:pt x="1660" y="6086"/>
                      <a:pt x="3275" y="3924"/>
                      <a:pt x="5397" y="2299"/>
                    </a:cubicBezTo>
                    <a:cubicBezTo>
                      <a:pt x="7152" y="955"/>
                      <a:pt x="9277" y="73"/>
                      <a:pt x="11491" y="73"/>
                    </a:cubicBezTo>
                    <a:cubicBezTo>
                      <a:pt x="11737" y="73"/>
                      <a:pt x="11984" y="83"/>
                      <a:pt x="12231" y="106"/>
                    </a:cubicBezTo>
                    <a:cubicBezTo>
                      <a:pt x="13409" y="217"/>
                      <a:pt x="14556" y="593"/>
                      <a:pt x="15511" y="1293"/>
                    </a:cubicBezTo>
                    <a:cubicBezTo>
                      <a:pt x="16537" y="2045"/>
                      <a:pt x="17268" y="3121"/>
                      <a:pt x="17725" y="4289"/>
                    </a:cubicBezTo>
                    <a:cubicBezTo>
                      <a:pt x="18781" y="6991"/>
                      <a:pt x="18395" y="9915"/>
                      <a:pt x="17999" y="12697"/>
                    </a:cubicBezTo>
                    <a:cubicBezTo>
                      <a:pt x="17613" y="15419"/>
                      <a:pt x="17379" y="18150"/>
                      <a:pt x="17776" y="20892"/>
                    </a:cubicBezTo>
                    <a:cubicBezTo>
                      <a:pt x="18131" y="23421"/>
                      <a:pt x="19015" y="25928"/>
                      <a:pt x="20639" y="27919"/>
                    </a:cubicBezTo>
                    <a:cubicBezTo>
                      <a:pt x="22111" y="29726"/>
                      <a:pt x="24153" y="31138"/>
                      <a:pt x="26437" y="31676"/>
                    </a:cubicBezTo>
                    <a:cubicBezTo>
                      <a:pt x="27071" y="31821"/>
                      <a:pt x="27717" y="31897"/>
                      <a:pt x="28363" y="31897"/>
                    </a:cubicBezTo>
                    <a:cubicBezTo>
                      <a:pt x="28847" y="31897"/>
                      <a:pt x="29330" y="31855"/>
                      <a:pt x="29809" y="31768"/>
                    </a:cubicBezTo>
                    <a:cubicBezTo>
                      <a:pt x="31108" y="31524"/>
                      <a:pt x="32327" y="30965"/>
                      <a:pt x="33484" y="30326"/>
                    </a:cubicBezTo>
                    <a:cubicBezTo>
                      <a:pt x="35942" y="28955"/>
                      <a:pt x="38318" y="27066"/>
                      <a:pt x="41222" y="26792"/>
                    </a:cubicBezTo>
                    <a:cubicBezTo>
                      <a:pt x="41420" y="26775"/>
                      <a:pt x="41617" y="26765"/>
                      <a:pt x="41813" y="26765"/>
                    </a:cubicBezTo>
                    <a:cubicBezTo>
                      <a:pt x="42876" y="26765"/>
                      <a:pt x="43903" y="27032"/>
                      <a:pt x="44787" y="27675"/>
                    </a:cubicBezTo>
                    <a:cubicBezTo>
                      <a:pt x="45680" y="28336"/>
                      <a:pt x="46401" y="29310"/>
                      <a:pt x="46564" y="30417"/>
                    </a:cubicBezTo>
                    <a:cubicBezTo>
                      <a:pt x="46655" y="30955"/>
                      <a:pt x="46584" y="31504"/>
                      <a:pt x="46381" y="32011"/>
                    </a:cubicBezTo>
                    <a:cubicBezTo>
                      <a:pt x="46369" y="32034"/>
                      <a:pt x="46383" y="32047"/>
                      <a:pt x="46402" y="32047"/>
                    </a:cubicBezTo>
                    <a:cubicBezTo>
                      <a:pt x="46416" y="32047"/>
                      <a:pt x="46433" y="32039"/>
                      <a:pt x="46442" y="32021"/>
                    </a:cubicBezTo>
                    <a:cubicBezTo>
                      <a:pt x="47274" y="29990"/>
                      <a:pt x="45680" y="27838"/>
                      <a:pt x="43832" y="27066"/>
                    </a:cubicBezTo>
                    <a:cubicBezTo>
                      <a:pt x="43212" y="26801"/>
                      <a:pt x="42543" y="26691"/>
                      <a:pt x="41870" y="26691"/>
                    </a:cubicBezTo>
                    <a:cubicBezTo>
                      <a:pt x="41253" y="26691"/>
                      <a:pt x="40632" y="26783"/>
                      <a:pt x="40044" y="26934"/>
                    </a:cubicBezTo>
                    <a:cubicBezTo>
                      <a:pt x="38654" y="27279"/>
                      <a:pt x="37354" y="27939"/>
                      <a:pt x="36125" y="28660"/>
                    </a:cubicBezTo>
                    <a:cubicBezTo>
                      <a:pt x="33789" y="30051"/>
                      <a:pt x="31423" y="31757"/>
                      <a:pt x="28590" y="31829"/>
                    </a:cubicBezTo>
                    <a:cubicBezTo>
                      <a:pt x="28515" y="31831"/>
                      <a:pt x="28440" y="31832"/>
                      <a:pt x="28365" y="31832"/>
                    </a:cubicBezTo>
                    <a:cubicBezTo>
                      <a:pt x="25948" y="31832"/>
                      <a:pt x="23631" y="30733"/>
                      <a:pt x="21868" y="29128"/>
                    </a:cubicBezTo>
                    <a:cubicBezTo>
                      <a:pt x="19888" y="27320"/>
                      <a:pt x="18679" y="24872"/>
                      <a:pt x="18090" y="22273"/>
                    </a:cubicBezTo>
                    <a:cubicBezTo>
                      <a:pt x="17471" y="19521"/>
                      <a:pt x="17542" y="16658"/>
                      <a:pt x="17907" y="13875"/>
                    </a:cubicBezTo>
                    <a:cubicBezTo>
                      <a:pt x="18273" y="11022"/>
                      <a:pt x="18872" y="8077"/>
                      <a:pt x="18110" y="5233"/>
                    </a:cubicBezTo>
                    <a:cubicBezTo>
                      <a:pt x="17796" y="4086"/>
                      <a:pt x="17278" y="2979"/>
                      <a:pt x="16476" y="2085"/>
                    </a:cubicBezTo>
                    <a:cubicBezTo>
                      <a:pt x="15704" y="1223"/>
                      <a:pt x="14699" y="613"/>
                      <a:pt x="13592" y="289"/>
                    </a:cubicBezTo>
                    <a:cubicBezTo>
                      <a:pt x="12909" y="92"/>
                      <a:pt x="12202" y="1"/>
                      <a:pt x="1149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46" name="Google Shape;246;p14"/>
              <p:cNvSpPr/>
              <p:nvPr/>
            </p:nvSpPr>
            <p:spPr>
              <a:xfrm rot="602346">
                <a:off x="-1748673" y="566490"/>
                <a:ext cx="6301923" cy="4272111"/>
              </a:xfrm>
              <a:custGeom>
                <a:avLst/>
                <a:gdLst/>
                <a:ahLst/>
                <a:cxnLst/>
                <a:rect l="l" t="t" r="r" b="b"/>
                <a:pathLst>
                  <a:path w="47275" h="32048" extrusionOk="0">
                    <a:moveTo>
                      <a:pt x="11491" y="1"/>
                    </a:moveTo>
                    <a:cubicBezTo>
                      <a:pt x="9887" y="1"/>
                      <a:pt x="8266" y="466"/>
                      <a:pt x="6879" y="1233"/>
                    </a:cubicBezTo>
                    <a:cubicBezTo>
                      <a:pt x="4575" y="2523"/>
                      <a:pt x="2797" y="4543"/>
                      <a:pt x="1203" y="6614"/>
                    </a:cubicBezTo>
                    <a:cubicBezTo>
                      <a:pt x="807" y="7133"/>
                      <a:pt x="411" y="7661"/>
                      <a:pt x="15" y="8189"/>
                    </a:cubicBezTo>
                    <a:cubicBezTo>
                      <a:pt x="1" y="8210"/>
                      <a:pt x="27" y="8232"/>
                      <a:pt x="51" y="8232"/>
                    </a:cubicBezTo>
                    <a:cubicBezTo>
                      <a:pt x="60" y="8232"/>
                      <a:pt x="70" y="8228"/>
                      <a:pt x="76" y="8219"/>
                    </a:cubicBezTo>
                    <a:cubicBezTo>
                      <a:pt x="1660" y="6086"/>
                      <a:pt x="3275" y="3924"/>
                      <a:pt x="5397" y="2299"/>
                    </a:cubicBezTo>
                    <a:cubicBezTo>
                      <a:pt x="7152" y="955"/>
                      <a:pt x="9277" y="73"/>
                      <a:pt x="11491" y="73"/>
                    </a:cubicBezTo>
                    <a:cubicBezTo>
                      <a:pt x="11737" y="73"/>
                      <a:pt x="11984" y="83"/>
                      <a:pt x="12231" y="106"/>
                    </a:cubicBezTo>
                    <a:cubicBezTo>
                      <a:pt x="13409" y="217"/>
                      <a:pt x="14556" y="593"/>
                      <a:pt x="15511" y="1293"/>
                    </a:cubicBezTo>
                    <a:cubicBezTo>
                      <a:pt x="16537" y="2045"/>
                      <a:pt x="17268" y="3121"/>
                      <a:pt x="17725" y="4289"/>
                    </a:cubicBezTo>
                    <a:cubicBezTo>
                      <a:pt x="18781" y="6991"/>
                      <a:pt x="18395" y="9915"/>
                      <a:pt x="17999" y="12697"/>
                    </a:cubicBezTo>
                    <a:cubicBezTo>
                      <a:pt x="17613" y="15419"/>
                      <a:pt x="17379" y="18150"/>
                      <a:pt x="17776" y="20892"/>
                    </a:cubicBezTo>
                    <a:cubicBezTo>
                      <a:pt x="18131" y="23421"/>
                      <a:pt x="19015" y="25928"/>
                      <a:pt x="20639" y="27919"/>
                    </a:cubicBezTo>
                    <a:cubicBezTo>
                      <a:pt x="22111" y="29726"/>
                      <a:pt x="24153" y="31138"/>
                      <a:pt x="26437" y="31676"/>
                    </a:cubicBezTo>
                    <a:cubicBezTo>
                      <a:pt x="27071" y="31821"/>
                      <a:pt x="27717" y="31897"/>
                      <a:pt x="28363" y="31897"/>
                    </a:cubicBezTo>
                    <a:cubicBezTo>
                      <a:pt x="28847" y="31897"/>
                      <a:pt x="29330" y="31855"/>
                      <a:pt x="29809" y="31768"/>
                    </a:cubicBezTo>
                    <a:cubicBezTo>
                      <a:pt x="31108" y="31524"/>
                      <a:pt x="32327" y="30965"/>
                      <a:pt x="33484" y="30326"/>
                    </a:cubicBezTo>
                    <a:cubicBezTo>
                      <a:pt x="35942" y="28955"/>
                      <a:pt x="38318" y="27066"/>
                      <a:pt x="41222" y="26792"/>
                    </a:cubicBezTo>
                    <a:cubicBezTo>
                      <a:pt x="41420" y="26775"/>
                      <a:pt x="41617" y="26765"/>
                      <a:pt x="41813" y="26765"/>
                    </a:cubicBezTo>
                    <a:cubicBezTo>
                      <a:pt x="42876" y="26765"/>
                      <a:pt x="43903" y="27032"/>
                      <a:pt x="44787" y="27675"/>
                    </a:cubicBezTo>
                    <a:cubicBezTo>
                      <a:pt x="45680" y="28336"/>
                      <a:pt x="46401" y="29310"/>
                      <a:pt x="46564" y="30417"/>
                    </a:cubicBezTo>
                    <a:cubicBezTo>
                      <a:pt x="46655" y="30955"/>
                      <a:pt x="46584" y="31504"/>
                      <a:pt x="46381" y="32011"/>
                    </a:cubicBezTo>
                    <a:cubicBezTo>
                      <a:pt x="46369" y="32034"/>
                      <a:pt x="46383" y="32047"/>
                      <a:pt x="46402" y="32047"/>
                    </a:cubicBezTo>
                    <a:cubicBezTo>
                      <a:pt x="46416" y="32047"/>
                      <a:pt x="46433" y="32039"/>
                      <a:pt x="46442" y="32021"/>
                    </a:cubicBezTo>
                    <a:cubicBezTo>
                      <a:pt x="47274" y="29990"/>
                      <a:pt x="45680" y="27838"/>
                      <a:pt x="43832" y="27066"/>
                    </a:cubicBezTo>
                    <a:cubicBezTo>
                      <a:pt x="43212" y="26801"/>
                      <a:pt x="42543" y="26691"/>
                      <a:pt x="41870" y="26691"/>
                    </a:cubicBezTo>
                    <a:cubicBezTo>
                      <a:pt x="41253" y="26691"/>
                      <a:pt x="40632" y="26783"/>
                      <a:pt x="40044" y="26934"/>
                    </a:cubicBezTo>
                    <a:cubicBezTo>
                      <a:pt x="38654" y="27279"/>
                      <a:pt x="37354" y="27939"/>
                      <a:pt x="36125" y="28660"/>
                    </a:cubicBezTo>
                    <a:cubicBezTo>
                      <a:pt x="33789" y="30051"/>
                      <a:pt x="31423" y="31757"/>
                      <a:pt x="28590" y="31829"/>
                    </a:cubicBezTo>
                    <a:cubicBezTo>
                      <a:pt x="28515" y="31831"/>
                      <a:pt x="28440" y="31832"/>
                      <a:pt x="28365" y="31832"/>
                    </a:cubicBezTo>
                    <a:cubicBezTo>
                      <a:pt x="25948" y="31832"/>
                      <a:pt x="23631" y="30733"/>
                      <a:pt x="21868" y="29128"/>
                    </a:cubicBezTo>
                    <a:cubicBezTo>
                      <a:pt x="19888" y="27320"/>
                      <a:pt x="18679" y="24872"/>
                      <a:pt x="18090" y="22273"/>
                    </a:cubicBezTo>
                    <a:cubicBezTo>
                      <a:pt x="17471" y="19521"/>
                      <a:pt x="17542" y="16658"/>
                      <a:pt x="17907" y="13875"/>
                    </a:cubicBezTo>
                    <a:cubicBezTo>
                      <a:pt x="18273" y="11022"/>
                      <a:pt x="18872" y="8077"/>
                      <a:pt x="18110" y="5233"/>
                    </a:cubicBezTo>
                    <a:cubicBezTo>
                      <a:pt x="17796" y="4086"/>
                      <a:pt x="17278" y="2979"/>
                      <a:pt x="16476" y="2085"/>
                    </a:cubicBezTo>
                    <a:cubicBezTo>
                      <a:pt x="15704" y="1223"/>
                      <a:pt x="14699" y="613"/>
                      <a:pt x="13592" y="289"/>
                    </a:cubicBezTo>
                    <a:cubicBezTo>
                      <a:pt x="12909" y="92"/>
                      <a:pt x="12202" y="1"/>
                      <a:pt x="1149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47" name="Google Shape;247;p14"/>
              <p:cNvSpPr/>
              <p:nvPr/>
            </p:nvSpPr>
            <p:spPr>
              <a:xfrm rot="-3790987">
                <a:off x="2549219" y="722852"/>
                <a:ext cx="3661649" cy="3894065"/>
              </a:xfrm>
              <a:custGeom>
                <a:avLst/>
                <a:gdLst/>
                <a:ahLst/>
                <a:cxnLst/>
                <a:rect l="l" t="t" r="r" b="b"/>
                <a:pathLst>
                  <a:path w="37197" h="39558" extrusionOk="0">
                    <a:moveTo>
                      <a:pt x="8059" y="63"/>
                    </a:moveTo>
                    <a:cubicBezTo>
                      <a:pt x="8465" y="63"/>
                      <a:pt x="8871" y="115"/>
                      <a:pt x="9271" y="227"/>
                    </a:cubicBezTo>
                    <a:cubicBezTo>
                      <a:pt x="9993" y="430"/>
                      <a:pt x="10612" y="867"/>
                      <a:pt x="11221" y="1303"/>
                    </a:cubicBezTo>
                    <a:cubicBezTo>
                      <a:pt x="12003" y="1872"/>
                      <a:pt x="12683" y="2562"/>
                      <a:pt x="13232" y="3375"/>
                    </a:cubicBezTo>
                    <a:cubicBezTo>
                      <a:pt x="13709" y="4086"/>
                      <a:pt x="14075" y="4868"/>
                      <a:pt x="14430" y="5640"/>
                    </a:cubicBezTo>
                    <a:cubicBezTo>
                      <a:pt x="15232" y="7396"/>
                      <a:pt x="16136" y="9112"/>
                      <a:pt x="17334" y="10645"/>
                    </a:cubicBezTo>
                    <a:cubicBezTo>
                      <a:pt x="17934" y="11417"/>
                      <a:pt x="18654" y="12118"/>
                      <a:pt x="19518" y="12585"/>
                    </a:cubicBezTo>
                    <a:cubicBezTo>
                      <a:pt x="20380" y="13052"/>
                      <a:pt x="21355" y="13276"/>
                      <a:pt x="22330" y="13357"/>
                    </a:cubicBezTo>
                    <a:cubicBezTo>
                      <a:pt x="22751" y="13391"/>
                      <a:pt x="23173" y="13403"/>
                      <a:pt x="23596" y="13403"/>
                    </a:cubicBezTo>
                    <a:cubicBezTo>
                      <a:pt x="24525" y="13403"/>
                      <a:pt x="25460" y="13346"/>
                      <a:pt x="26392" y="13346"/>
                    </a:cubicBezTo>
                    <a:cubicBezTo>
                      <a:pt x="27167" y="13346"/>
                      <a:pt x="27940" y="13386"/>
                      <a:pt x="28707" y="13529"/>
                    </a:cubicBezTo>
                    <a:cubicBezTo>
                      <a:pt x="32252" y="14200"/>
                      <a:pt x="35044" y="17063"/>
                      <a:pt x="36273" y="20364"/>
                    </a:cubicBezTo>
                    <a:cubicBezTo>
                      <a:pt x="36923" y="22079"/>
                      <a:pt x="37135" y="23918"/>
                      <a:pt x="36912" y="25746"/>
                    </a:cubicBezTo>
                    <a:cubicBezTo>
                      <a:pt x="36668" y="27644"/>
                      <a:pt x="35988" y="29462"/>
                      <a:pt x="35003" y="31097"/>
                    </a:cubicBezTo>
                    <a:cubicBezTo>
                      <a:pt x="32942" y="34529"/>
                      <a:pt x="29621" y="37068"/>
                      <a:pt x="25864" y="38388"/>
                    </a:cubicBezTo>
                    <a:cubicBezTo>
                      <a:pt x="23789" y="39119"/>
                      <a:pt x="21584" y="39491"/>
                      <a:pt x="19379" y="39491"/>
                    </a:cubicBezTo>
                    <a:cubicBezTo>
                      <a:pt x="17387" y="39491"/>
                      <a:pt x="15394" y="39187"/>
                      <a:pt x="13496" y="38571"/>
                    </a:cubicBezTo>
                    <a:cubicBezTo>
                      <a:pt x="9851" y="37383"/>
                      <a:pt x="6611" y="35027"/>
                      <a:pt x="4275" y="31990"/>
                    </a:cubicBezTo>
                    <a:cubicBezTo>
                      <a:pt x="3118" y="30487"/>
                      <a:pt x="2183" y="28822"/>
                      <a:pt x="1524" y="27055"/>
                    </a:cubicBezTo>
                    <a:cubicBezTo>
                      <a:pt x="721" y="24882"/>
                      <a:pt x="315" y="22577"/>
                      <a:pt x="183" y="20262"/>
                    </a:cubicBezTo>
                    <a:cubicBezTo>
                      <a:pt x="41" y="17967"/>
                      <a:pt x="163" y="15672"/>
                      <a:pt x="376" y="13387"/>
                    </a:cubicBezTo>
                    <a:cubicBezTo>
                      <a:pt x="477" y="12240"/>
                      <a:pt x="610" y="11113"/>
                      <a:pt x="752" y="9975"/>
                    </a:cubicBezTo>
                    <a:cubicBezTo>
                      <a:pt x="884" y="8919"/>
                      <a:pt x="1036" y="7863"/>
                      <a:pt x="1290" y="6827"/>
                    </a:cubicBezTo>
                    <a:cubicBezTo>
                      <a:pt x="1768" y="4857"/>
                      <a:pt x="2610" y="2867"/>
                      <a:pt x="4205" y="1557"/>
                    </a:cubicBezTo>
                    <a:cubicBezTo>
                      <a:pt x="5275" y="676"/>
                      <a:pt x="6662" y="63"/>
                      <a:pt x="8059" y="63"/>
                    </a:cubicBezTo>
                    <a:close/>
                    <a:moveTo>
                      <a:pt x="8072" y="0"/>
                    </a:moveTo>
                    <a:cubicBezTo>
                      <a:pt x="7618" y="0"/>
                      <a:pt x="7163" y="62"/>
                      <a:pt x="6723" y="176"/>
                    </a:cubicBezTo>
                    <a:cubicBezTo>
                      <a:pt x="4925" y="644"/>
                      <a:pt x="3433" y="1892"/>
                      <a:pt x="2499" y="3487"/>
                    </a:cubicBezTo>
                    <a:cubicBezTo>
                      <a:pt x="1432" y="5324"/>
                      <a:pt x="1016" y="7447"/>
                      <a:pt x="741" y="9528"/>
                    </a:cubicBezTo>
                    <a:cubicBezTo>
                      <a:pt x="427" y="11834"/>
                      <a:pt x="183" y="14159"/>
                      <a:pt x="92" y="16485"/>
                    </a:cubicBezTo>
                    <a:cubicBezTo>
                      <a:pt x="1" y="18810"/>
                      <a:pt x="71" y="21156"/>
                      <a:pt x="488" y="23451"/>
                    </a:cubicBezTo>
                    <a:cubicBezTo>
                      <a:pt x="863" y="25543"/>
                      <a:pt x="1524" y="27583"/>
                      <a:pt x="2539" y="29452"/>
                    </a:cubicBezTo>
                    <a:cubicBezTo>
                      <a:pt x="3453" y="31137"/>
                      <a:pt x="4621" y="32681"/>
                      <a:pt x="5981" y="34032"/>
                    </a:cubicBezTo>
                    <a:cubicBezTo>
                      <a:pt x="7342" y="35372"/>
                      <a:pt x="8896" y="36510"/>
                      <a:pt x="10582" y="37403"/>
                    </a:cubicBezTo>
                    <a:cubicBezTo>
                      <a:pt x="12369" y="38347"/>
                      <a:pt x="14298" y="38987"/>
                      <a:pt x="16298" y="39312"/>
                    </a:cubicBezTo>
                    <a:cubicBezTo>
                      <a:pt x="17316" y="39476"/>
                      <a:pt x="18346" y="39557"/>
                      <a:pt x="19377" y="39557"/>
                    </a:cubicBezTo>
                    <a:cubicBezTo>
                      <a:pt x="20453" y="39557"/>
                      <a:pt x="21530" y="39468"/>
                      <a:pt x="22594" y="39292"/>
                    </a:cubicBezTo>
                    <a:cubicBezTo>
                      <a:pt x="24676" y="38947"/>
                      <a:pt x="26707" y="38266"/>
                      <a:pt x="28576" y="37261"/>
                    </a:cubicBezTo>
                    <a:cubicBezTo>
                      <a:pt x="30291" y="36337"/>
                      <a:pt x="31855" y="35118"/>
                      <a:pt x="33165" y="33676"/>
                    </a:cubicBezTo>
                    <a:cubicBezTo>
                      <a:pt x="34455" y="32254"/>
                      <a:pt x="35511" y="30620"/>
                      <a:pt x="36201" y="28822"/>
                    </a:cubicBezTo>
                    <a:cubicBezTo>
                      <a:pt x="36871" y="27076"/>
                      <a:pt x="37196" y="25166"/>
                      <a:pt x="37024" y="23298"/>
                    </a:cubicBezTo>
                    <a:cubicBezTo>
                      <a:pt x="36862" y="21511"/>
                      <a:pt x="36252" y="19764"/>
                      <a:pt x="35308" y="18241"/>
                    </a:cubicBezTo>
                    <a:cubicBezTo>
                      <a:pt x="34384" y="16749"/>
                      <a:pt x="33125" y="15449"/>
                      <a:pt x="31611" y="14555"/>
                    </a:cubicBezTo>
                    <a:cubicBezTo>
                      <a:pt x="30850" y="14118"/>
                      <a:pt x="30038" y="13773"/>
                      <a:pt x="29185" y="13560"/>
                    </a:cubicBezTo>
                    <a:cubicBezTo>
                      <a:pt x="28283" y="13344"/>
                      <a:pt x="27356" y="13284"/>
                      <a:pt x="26434" y="13284"/>
                    </a:cubicBezTo>
                    <a:cubicBezTo>
                      <a:pt x="26359" y="13284"/>
                      <a:pt x="26284" y="13285"/>
                      <a:pt x="26209" y="13286"/>
                    </a:cubicBezTo>
                    <a:cubicBezTo>
                      <a:pt x="25356" y="13290"/>
                      <a:pt x="24474" y="13342"/>
                      <a:pt x="23596" y="13342"/>
                    </a:cubicBezTo>
                    <a:cubicBezTo>
                      <a:pt x="22268" y="13342"/>
                      <a:pt x="20949" y="13222"/>
                      <a:pt x="19751" y="12636"/>
                    </a:cubicBezTo>
                    <a:cubicBezTo>
                      <a:pt x="18817" y="12179"/>
                      <a:pt x="18055" y="11448"/>
                      <a:pt x="17415" y="10645"/>
                    </a:cubicBezTo>
                    <a:cubicBezTo>
                      <a:pt x="16756" y="9813"/>
                      <a:pt x="16187" y="8909"/>
                      <a:pt x="15669" y="7995"/>
                    </a:cubicBezTo>
                    <a:cubicBezTo>
                      <a:pt x="14765" y="6411"/>
                      <a:pt x="14206" y="4634"/>
                      <a:pt x="13150" y="3151"/>
                    </a:cubicBezTo>
                    <a:cubicBezTo>
                      <a:pt x="12633" y="2410"/>
                      <a:pt x="11983" y="1781"/>
                      <a:pt x="11252" y="1242"/>
                    </a:cubicBezTo>
                    <a:cubicBezTo>
                      <a:pt x="10622" y="795"/>
                      <a:pt x="9993" y="349"/>
                      <a:pt x="9241" y="146"/>
                    </a:cubicBezTo>
                    <a:cubicBezTo>
                      <a:pt x="8859" y="47"/>
                      <a:pt x="8466" y="0"/>
                      <a:pt x="807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48" name="Google Shape;248;p14"/>
              <p:cNvSpPr/>
              <p:nvPr/>
            </p:nvSpPr>
            <p:spPr>
              <a:xfrm rot="-565460" flipH="1">
                <a:off x="4004977" y="960008"/>
                <a:ext cx="5920740" cy="4013705"/>
              </a:xfrm>
              <a:custGeom>
                <a:avLst/>
                <a:gdLst/>
                <a:ahLst/>
                <a:cxnLst/>
                <a:rect l="l" t="t" r="r" b="b"/>
                <a:pathLst>
                  <a:path w="47275" h="32048" extrusionOk="0">
                    <a:moveTo>
                      <a:pt x="11491" y="1"/>
                    </a:moveTo>
                    <a:cubicBezTo>
                      <a:pt x="9887" y="1"/>
                      <a:pt x="8266" y="466"/>
                      <a:pt x="6879" y="1233"/>
                    </a:cubicBezTo>
                    <a:cubicBezTo>
                      <a:pt x="4575" y="2523"/>
                      <a:pt x="2797" y="4543"/>
                      <a:pt x="1203" y="6614"/>
                    </a:cubicBezTo>
                    <a:cubicBezTo>
                      <a:pt x="807" y="7133"/>
                      <a:pt x="411" y="7661"/>
                      <a:pt x="15" y="8189"/>
                    </a:cubicBezTo>
                    <a:cubicBezTo>
                      <a:pt x="1" y="8210"/>
                      <a:pt x="27" y="8232"/>
                      <a:pt x="51" y="8232"/>
                    </a:cubicBezTo>
                    <a:cubicBezTo>
                      <a:pt x="60" y="8232"/>
                      <a:pt x="70" y="8228"/>
                      <a:pt x="76" y="8219"/>
                    </a:cubicBezTo>
                    <a:cubicBezTo>
                      <a:pt x="1660" y="6086"/>
                      <a:pt x="3275" y="3924"/>
                      <a:pt x="5397" y="2299"/>
                    </a:cubicBezTo>
                    <a:cubicBezTo>
                      <a:pt x="7152" y="955"/>
                      <a:pt x="9277" y="73"/>
                      <a:pt x="11491" y="73"/>
                    </a:cubicBezTo>
                    <a:cubicBezTo>
                      <a:pt x="11737" y="73"/>
                      <a:pt x="11984" y="83"/>
                      <a:pt x="12231" y="106"/>
                    </a:cubicBezTo>
                    <a:cubicBezTo>
                      <a:pt x="13409" y="217"/>
                      <a:pt x="14556" y="593"/>
                      <a:pt x="15511" y="1293"/>
                    </a:cubicBezTo>
                    <a:cubicBezTo>
                      <a:pt x="16537" y="2045"/>
                      <a:pt x="17268" y="3121"/>
                      <a:pt x="17725" y="4289"/>
                    </a:cubicBezTo>
                    <a:cubicBezTo>
                      <a:pt x="18781" y="6991"/>
                      <a:pt x="18395" y="9915"/>
                      <a:pt x="17999" y="12697"/>
                    </a:cubicBezTo>
                    <a:cubicBezTo>
                      <a:pt x="17613" y="15419"/>
                      <a:pt x="17379" y="18150"/>
                      <a:pt x="17776" y="20892"/>
                    </a:cubicBezTo>
                    <a:cubicBezTo>
                      <a:pt x="18131" y="23421"/>
                      <a:pt x="19015" y="25928"/>
                      <a:pt x="20639" y="27919"/>
                    </a:cubicBezTo>
                    <a:cubicBezTo>
                      <a:pt x="22111" y="29726"/>
                      <a:pt x="24153" y="31138"/>
                      <a:pt x="26437" y="31676"/>
                    </a:cubicBezTo>
                    <a:cubicBezTo>
                      <a:pt x="27071" y="31821"/>
                      <a:pt x="27717" y="31897"/>
                      <a:pt x="28363" y="31897"/>
                    </a:cubicBezTo>
                    <a:cubicBezTo>
                      <a:pt x="28847" y="31897"/>
                      <a:pt x="29330" y="31855"/>
                      <a:pt x="29809" y="31768"/>
                    </a:cubicBezTo>
                    <a:cubicBezTo>
                      <a:pt x="31108" y="31524"/>
                      <a:pt x="32327" y="30965"/>
                      <a:pt x="33484" y="30326"/>
                    </a:cubicBezTo>
                    <a:cubicBezTo>
                      <a:pt x="35942" y="28955"/>
                      <a:pt x="38318" y="27066"/>
                      <a:pt x="41222" y="26792"/>
                    </a:cubicBezTo>
                    <a:cubicBezTo>
                      <a:pt x="41420" y="26775"/>
                      <a:pt x="41617" y="26765"/>
                      <a:pt x="41813" y="26765"/>
                    </a:cubicBezTo>
                    <a:cubicBezTo>
                      <a:pt x="42876" y="26765"/>
                      <a:pt x="43903" y="27032"/>
                      <a:pt x="44787" y="27675"/>
                    </a:cubicBezTo>
                    <a:cubicBezTo>
                      <a:pt x="45680" y="28336"/>
                      <a:pt x="46401" y="29310"/>
                      <a:pt x="46564" y="30417"/>
                    </a:cubicBezTo>
                    <a:cubicBezTo>
                      <a:pt x="46655" y="30955"/>
                      <a:pt x="46584" y="31504"/>
                      <a:pt x="46381" y="32011"/>
                    </a:cubicBezTo>
                    <a:cubicBezTo>
                      <a:pt x="46369" y="32034"/>
                      <a:pt x="46383" y="32047"/>
                      <a:pt x="46402" y="32047"/>
                    </a:cubicBezTo>
                    <a:cubicBezTo>
                      <a:pt x="46416" y="32047"/>
                      <a:pt x="46433" y="32039"/>
                      <a:pt x="46442" y="32021"/>
                    </a:cubicBezTo>
                    <a:cubicBezTo>
                      <a:pt x="47274" y="29990"/>
                      <a:pt x="45680" y="27838"/>
                      <a:pt x="43832" y="27066"/>
                    </a:cubicBezTo>
                    <a:cubicBezTo>
                      <a:pt x="43212" y="26801"/>
                      <a:pt x="42543" y="26691"/>
                      <a:pt x="41870" y="26691"/>
                    </a:cubicBezTo>
                    <a:cubicBezTo>
                      <a:pt x="41253" y="26691"/>
                      <a:pt x="40632" y="26783"/>
                      <a:pt x="40044" y="26934"/>
                    </a:cubicBezTo>
                    <a:cubicBezTo>
                      <a:pt x="38654" y="27279"/>
                      <a:pt x="37354" y="27939"/>
                      <a:pt x="36125" y="28660"/>
                    </a:cubicBezTo>
                    <a:cubicBezTo>
                      <a:pt x="33789" y="30051"/>
                      <a:pt x="31423" y="31757"/>
                      <a:pt x="28590" y="31829"/>
                    </a:cubicBezTo>
                    <a:cubicBezTo>
                      <a:pt x="28515" y="31831"/>
                      <a:pt x="28440" y="31832"/>
                      <a:pt x="28365" y="31832"/>
                    </a:cubicBezTo>
                    <a:cubicBezTo>
                      <a:pt x="25948" y="31832"/>
                      <a:pt x="23631" y="30733"/>
                      <a:pt x="21868" y="29128"/>
                    </a:cubicBezTo>
                    <a:cubicBezTo>
                      <a:pt x="19888" y="27320"/>
                      <a:pt x="18679" y="24872"/>
                      <a:pt x="18090" y="22273"/>
                    </a:cubicBezTo>
                    <a:cubicBezTo>
                      <a:pt x="17471" y="19521"/>
                      <a:pt x="17542" y="16658"/>
                      <a:pt x="17907" y="13875"/>
                    </a:cubicBezTo>
                    <a:cubicBezTo>
                      <a:pt x="18273" y="11022"/>
                      <a:pt x="18872" y="8077"/>
                      <a:pt x="18110" y="5233"/>
                    </a:cubicBezTo>
                    <a:cubicBezTo>
                      <a:pt x="17796" y="4086"/>
                      <a:pt x="17278" y="2979"/>
                      <a:pt x="16476" y="2085"/>
                    </a:cubicBezTo>
                    <a:cubicBezTo>
                      <a:pt x="15704" y="1223"/>
                      <a:pt x="14699" y="613"/>
                      <a:pt x="13592" y="289"/>
                    </a:cubicBezTo>
                    <a:cubicBezTo>
                      <a:pt x="12909" y="92"/>
                      <a:pt x="12202" y="1"/>
                      <a:pt x="1149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49" name="Google Shape;249;p14"/>
              <p:cNvSpPr/>
              <p:nvPr/>
            </p:nvSpPr>
            <p:spPr>
              <a:xfrm rot="-2190436">
                <a:off x="6767466" y="2203417"/>
                <a:ext cx="3389217" cy="2184986"/>
              </a:xfrm>
              <a:custGeom>
                <a:avLst/>
                <a:gdLst/>
                <a:ahLst/>
                <a:cxnLst/>
                <a:rect l="l" t="t" r="r" b="b"/>
                <a:pathLst>
                  <a:path w="68641" h="44252" extrusionOk="0">
                    <a:moveTo>
                      <a:pt x="67677" y="0"/>
                    </a:moveTo>
                    <a:cubicBezTo>
                      <a:pt x="65155" y="0"/>
                      <a:pt x="62741" y="1012"/>
                      <a:pt x="60731" y="2524"/>
                    </a:cubicBezTo>
                    <a:cubicBezTo>
                      <a:pt x="58294" y="4352"/>
                      <a:pt x="56516" y="6829"/>
                      <a:pt x="55074" y="9480"/>
                    </a:cubicBezTo>
                    <a:cubicBezTo>
                      <a:pt x="52160" y="14852"/>
                      <a:pt x="50383" y="21107"/>
                      <a:pt x="45621" y="25240"/>
                    </a:cubicBezTo>
                    <a:cubicBezTo>
                      <a:pt x="44504" y="26215"/>
                      <a:pt x="43245" y="27027"/>
                      <a:pt x="41864" y="27576"/>
                    </a:cubicBezTo>
                    <a:cubicBezTo>
                      <a:pt x="40310" y="28185"/>
                      <a:pt x="38644" y="28459"/>
                      <a:pt x="36979" y="28499"/>
                    </a:cubicBezTo>
                    <a:cubicBezTo>
                      <a:pt x="36764" y="28506"/>
                      <a:pt x="36550" y="28509"/>
                      <a:pt x="36335" y="28509"/>
                    </a:cubicBezTo>
                    <a:cubicBezTo>
                      <a:pt x="33195" y="28509"/>
                      <a:pt x="30095" y="27846"/>
                      <a:pt x="26977" y="27504"/>
                    </a:cubicBezTo>
                    <a:cubicBezTo>
                      <a:pt x="25877" y="27383"/>
                      <a:pt x="24780" y="27316"/>
                      <a:pt x="23686" y="27316"/>
                    </a:cubicBezTo>
                    <a:cubicBezTo>
                      <a:pt x="21954" y="27316"/>
                      <a:pt x="20230" y="27484"/>
                      <a:pt x="18518" y="27870"/>
                    </a:cubicBezTo>
                    <a:cubicBezTo>
                      <a:pt x="15918" y="28459"/>
                      <a:pt x="13420" y="29464"/>
                      <a:pt x="11125" y="30815"/>
                    </a:cubicBezTo>
                    <a:cubicBezTo>
                      <a:pt x="6576" y="33506"/>
                      <a:pt x="2799" y="37578"/>
                      <a:pt x="687" y="42442"/>
                    </a:cubicBezTo>
                    <a:cubicBezTo>
                      <a:pt x="433" y="43020"/>
                      <a:pt x="210" y="43609"/>
                      <a:pt x="7" y="44209"/>
                    </a:cubicBezTo>
                    <a:cubicBezTo>
                      <a:pt x="0" y="44234"/>
                      <a:pt x="21" y="44251"/>
                      <a:pt x="40" y="44251"/>
                    </a:cubicBezTo>
                    <a:cubicBezTo>
                      <a:pt x="52" y="44251"/>
                      <a:pt x="64" y="44245"/>
                      <a:pt x="68" y="44229"/>
                    </a:cubicBezTo>
                    <a:cubicBezTo>
                      <a:pt x="1824" y="39080"/>
                      <a:pt x="5398" y="34673"/>
                      <a:pt x="9897" y="31668"/>
                    </a:cubicBezTo>
                    <a:cubicBezTo>
                      <a:pt x="14007" y="28925"/>
                      <a:pt x="18839" y="27367"/>
                      <a:pt x="23767" y="27367"/>
                    </a:cubicBezTo>
                    <a:cubicBezTo>
                      <a:pt x="24257" y="27367"/>
                      <a:pt x="24749" y="27382"/>
                      <a:pt x="25240" y="27413"/>
                    </a:cubicBezTo>
                    <a:cubicBezTo>
                      <a:pt x="28866" y="27644"/>
                      <a:pt x="32681" y="28556"/>
                      <a:pt x="36366" y="28556"/>
                    </a:cubicBezTo>
                    <a:cubicBezTo>
                      <a:pt x="38998" y="28556"/>
                      <a:pt x="41563" y="28091"/>
                      <a:pt x="43945" y="26581"/>
                    </a:cubicBezTo>
                    <a:cubicBezTo>
                      <a:pt x="49053" y="23351"/>
                      <a:pt x="51308" y="17411"/>
                      <a:pt x="53785" y="12202"/>
                    </a:cubicBezTo>
                    <a:cubicBezTo>
                      <a:pt x="55126" y="9368"/>
                      <a:pt x="56638" y="6535"/>
                      <a:pt x="58852" y="4271"/>
                    </a:cubicBezTo>
                    <a:cubicBezTo>
                      <a:pt x="60893" y="2179"/>
                      <a:pt x="63543" y="493"/>
                      <a:pt x="66488" y="138"/>
                    </a:cubicBezTo>
                    <a:cubicBezTo>
                      <a:pt x="66861" y="89"/>
                      <a:pt x="67236" y="66"/>
                      <a:pt x="67611" y="66"/>
                    </a:cubicBezTo>
                    <a:cubicBezTo>
                      <a:pt x="67941" y="66"/>
                      <a:pt x="68272" y="84"/>
                      <a:pt x="68600" y="118"/>
                    </a:cubicBezTo>
                    <a:cubicBezTo>
                      <a:pt x="68641" y="118"/>
                      <a:pt x="68641" y="57"/>
                      <a:pt x="68600" y="46"/>
                    </a:cubicBezTo>
                    <a:cubicBezTo>
                      <a:pt x="68291" y="15"/>
                      <a:pt x="67983" y="0"/>
                      <a:pt x="676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50" name="Google Shape;250;p14"/>
              <p:cNvSpPr/>
              <p:nvPr/>
            </p:nvSpPr>
            <p:spPr>
              <a:xfrm rot="9272496">
                <a:off x="784504" y="-1103050"/>
                <a:ext cx="4382991" cy="2835046"/>
              </a:xfrm>
              <a:custGeom>
                <a:avLst/>
                <a:gdLst/>
                <a:ahLst/>
                <a:cxnLst/>
                <a:rect l="l" t="t" r="r" b="b"/>
                <a:pathLst>
                  <a:path w="85746" h="55463" extrusionOk="0">
                    <a:moveTo>
                      <a:pt x="48227" y="0"/>
                    </a:moveTo>
                    <a:cubicBezTo>
                      <a:pt x="47882" y="0"/>
                      <a:pt x="47535" y="9"/>
                      <a:pt x="47188" y="28"/>
                    </a:cubicBezTo>
                    <a:cubicBezTo>
                      <a:pt x="42599" y="282"/>
                      <a:pt x="38151" y="2018"/>
                      <a:pt x="34455" y="4719"/>
                    </a:cubicBezTo>
                    <a:cubicBezTo>
                      <a:pt x="30372" y="7705"/>
                      <a:pt x="27509" y="11899"/>
                      <a:pt x="24311" y="15737"/>
                    </a:cubicBezTo>
                    <a:cubicBezTo>
                      <a:pt x="21142" y="19545"/>
                      <a:pt x="17345" y="23231"/>
                      <a:pt x="12338" y="24338"/>
                    </a:cubicBezTo>
                    <a:cubicBezTo>
                      <a:pt x="11445" y="24532"/>
                      <a:pt x="10521" y="24639"/>
                      <a:pt x="9599" y="24639"/>
                    </a:cubicBezTo>
                    <a:cubicBezTo>
                      <a:pt x="8059" y="24639"/>
                      <a:pt x="6524" y="24340"/>
                      <a:pt x="5139" y="23647"/>
                    </a:cubicBezTo>
                    <a:cubicBezTo>
                      <a:pt x="3209" y="22693"/>
                      <a:pt x="1585" y="21027"/>
                      <a:pt x="793" y="19017"/>
                    </a:cubicBezTo>
                    <a:cubicBezTo>
                      <a:pt x="407" y="18052"/>
                      <a:pt x="244" y="17026"/>
                      <a:pt x="305" y="16001"/>
                    </a:cubicBezTo>
                    <a:cubicBezTo>
                      <a:pt x="305" y="15976"/>
                      <a:pt x="287" y="15963"/>
                      <a:pt x="269" y="15963"/>
                    </a:cubicBezTo>
                    <a:cubicBezTo>
                      <a:pt x="252" y="15963"/>
                      <a:pt x="234" y="15976"/>
                      <a:pt x="234" y="16001"/>
                    </a:cubicBezTo>
                    <a:cubicBezTo>
                      <a:pt x="1" y="20032"/>
                      <a:pt x="3291" y="23516"/>
                      <a:pt x="7078" y="24419"/>
                    </a:cubicBezTo>
                    <a:cubicBezTo>
                      <a:pt x="7930" y="24622"/>
                      <a:pt x="8785" y="24716"/>
                      <a:pt x="9633" y="24716"/>
                    </a:cubicBezTo>
                    <a:cubicBezTo>
                      <a:pt x="13412" y="24716"/>
                      <a:pt x="17069" y="22848"/>
                      <a:pt x="19913" y="20418"/>
                    </a:cubicBezTo>
                    <a:cubicBezTo>
                      <a:pt x="23762" y="17128"/>
                      <a:pt x="26514" y="12813"/>
                      <a:pt x="29875" y="9056"/>
                    </a:cubicBezTo>
                    <a:cubicBezTo>
                      <a:pt x="33125" y="5410"/>
                      <a:pt x="37095" y="2546"/>
                      <a:pt x="41786" y="1084"/>
                    </a:cubicBezTo>
                    <a:cubicBezTo>
                      <a:pt x="43888" y="429"/>
                      <a:pt x="46088" y="78"/>
                      <a:pt x="48282" y="78"/>
                    </a:cubicBezTo>
                    <a:cubicBezTo>
                      <a:pt x="50613" y="78"/>
                      <a:pt x="52937" y="475"/>
                      <a:pt x="55129" y="1327"/>
                    </a:cubicBezTo>
                    <a:cubicBezTo>
                      <a:pt x="59049" y="2851"/>
                      <a:pt x="62492" y="5704"/>
                      <a:pt x="64523" y="9401"/>
                    </a:cubicBezTo>
                    <a:cubicBezTo>
                      <a:pt x="65670" y="11513"/>
                      <a:pt x="66259" y="13818"/>
                      <a:pt x="66421" y="16204"/>
                    </a:cubicBezTo>
                    <a:cubicBezTo>
                      <a:pt x="66614" y="18926"/>
                      <a:pt x="66330" y="21657"/>
                      <a:pt x="66218" y="24378"/>
                    </a:cubicBezTo>
                    <a:cubicBezTo>
                      <a:pt x="66046" y="28420"/>
                      <a:pt x="66391" y="32807"/>
                      <a:pt x="68930" y="36148"/>
                    </a:cubicBezTo>
                    <a:cubicBezTo>
                      <a:pt x="70067" y="37640"/>
                      <a:pt x="71600" y="38727"/>
                      <a:pt x="73428" y="39215"/>
                    </a:cubicBezTo>
                    <a:cubicBezTo>
                      <a:pt x="74657" y="39549"/>
                      <a:pt x="75936" y="39651"/>
                      <a:pt x="77196" y="39895"/>
                    </a:cubicBezTo>
                    <a:cubicBezTo>
                      <a:pt x="78343" y="40118"/>
                      <a:pt x="79439" y="40494"/>
                      <a:pt x="80434" y="41113"/>
                    </a:cubicBezTo>
                    <a:cubicBezTo>
                      <a:pt x="82303" y="42261"/>
                      <a:pt x="83745" y="44099"/>
                      <a:pt x="84395" y="46190"/>
                    </a:cubicBezTo>
                    <a:cubicBezTo>
                      <a:pt x="85055" y="48354"/>
                      <a:pt x="84811" y="50750"/>
                      <a:pt x="83826" y="52771"/>
                    </a:cubicBezTo>
                    <a:cubicBezTo>
                      <a:pt x="83339" y="53766"/>
                      <a:pt x="82679" y="54659"/>
                      <a:pt x="81867" y="55411"/>
                    </a:cubicBezTo>
                    <a:cubicBezTo>
                      <a:pt x="81844" y="55434"/>
                      <a:pt x="81866" y="55462"/>
                      <a:pt x="81892" y="55462"/>
                    </a:cubicBezTo>
                    <a:cubicBezTo>
                      <a:pt x="81901" y="55462"/>
                      <a:pt x="81909" y="55459"/>
                      <a:pt x="81917" y="55451"/>
                    </a:cubicBezTo>
                    <a:cubicBezTo>
                      <a:pt x="84974" y="52598"/>
                      <a:pt x="85746" y="47826"/>
                      <a:pt x="83582" y="44220"/>
                    </a:cubicBezTo>
                    <a:cubicBezTo>
                      <a:pt x="82567" y="42514"/>
                      <a:pt x="80993" y="41133"/>
                      <a:pt x="79155" y="40382"/>
                    </a:cubicBezTo>
                    <a:cubicBezTo>
                      <a:pt x="76840" y="39448"/>
                      <a:pt x="74220" y="39702"/>
                      <a:pt x="71956" y="38605"/>
                    </a:cubicBezTo>
                    <a:cubicBezTo>
                      <a:pt x="68229" y="36787"/>
                      <a:pt x="66685" y="32380"/>
                      <a:pt x="66330" y="28512"/>
                    </a:cubicBezTo>
                    <a:cubicBezTo>
                      <a:pt x="65843" y="23313"/>
                      <a:pt x="67305" y="18032"/>
                      <a:pt x="65974" y="12894"/>
                    </a:cubicBezTo>
                    <a:cubicBezTo>
                      <a:pt x="64979" y="9004"/>
                      <a:pt x="62400" y="5653"/>
                      <a:pt x="59120" y="3379"/>
                    </a:cubicBezTo>
                    <a:cubicBezTo>
                      <a:pt x="55922" y="1150"/>
                      <a:pt x="52115" y="0"/>
                      <a:pt x="4822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sp>
        <p:nvSpPr>
          <p:cNvPr id="251" name="Google Shape;251;p14"/>
          <p:cNvSpPr txBox="1">
            <a:spLocks noGrp="1"/>
          </p:cNvSpPr>
          <p:nvPr>
            <p:ph type="subTitle" idx="3"/>
          </p:nvPr>
        </p:nvSpPr>
        <p:spPr>
          <a:xfrm>
            <a:off x="971200" y="842533"/>
            <a:ext cx="5549600" cy="44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52" name="Google Shape;252;p14"/>
          <p:cNvSpPr txBox="1">
            <a:spLocks noGrp="1"/>
          </p:cNvSpPr>
          <p:nvPr>
            <p:ph type="subTitle" idx="4"/>
          </p:nvPr>
        </p:nvSpPr>
        <p:spPr>
          <a:xfrm rot="5400000">
            <a:off x="9497000" y="4402933"/>
            <a:ext cx="3027600" cy="44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cxnSp>
        <p:nvCxnSpPr>
          <p:cNvPr id="253" name="Google Shape;253;p14"/>
          <p:cNvCxnSpPr/>
          <p:nvPr/>
        </p:nvCxnSpPr>
        <p:spPr>
          <a:xfrm rot="10800000">
            <a:off x="-14400" y="1063723"/>
            <a:ext cx="9856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4" name="Google Shape;254;p14"/>
          <p:cNvCxnSpPr/>
          <p:nvPr/>
        </p:nvCxnSpPr>
        <p:spPr>
          <a:xfrm>
            <a:off x="955733" y="6473567"/>
            <a:ext cx="10261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428452289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 header 1"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15"/>
          <p:cNvSpPr txBox="1">
            <a:spLocks noGrp="1"/>
          </p:cNvSpPr>
          <p:nvPr>
            <p:ph type="title"/>
          </p:nvPr>
        </p:nvSpPr>
        <p:spPr>
          <a:xfrm>
            <a:off x="971200" y="3563800"/>
            <a:ext cx="6526800" cy="112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grpSp>
        <p:nvGrpSpPr>
          <p:cNvPr id="257" name="Google Shape;257;p15"/>
          <p:cNvGrpSpPr/>
          <p:nvPr/>
        </p:nvGrpSpPr>
        <p:grpSpPr>
          <a:xfrm flipH="1">
            <a:off x="-1844781" y="-2543242"/>
            <a:ext cx="16816309" cy="9785073"/>
            <a:chOff x="-2138111" y="-1907432"/>
            <a:chExt cx="12612232" cy="7338805"/>
          </a:xfrm>
        </p:grpSpPr>
        <p:sp>
          <p:nvSpPr>
            <p:cNvPr id="258" name="Google Shape;258;p15"/>
            <p:cNvSpPr/>
            <p:nvPr/>
          </p:nvSpPr>
          <p:spPr>
            <a:xfrm rot="-10210910">
              <a:off x="5334753" y="-288655"/>
              <a:ext cx="3261178" cy="1154360"/>
            </a:xfrm>
            <a:custGeom>
              <a:avLst/>
              <a:gdLst/>
              <a:ahLst/>
              <a:cxnLst/>
              <a:rect l="l" t="t" r="r" b="b"/>
              <a:pathLst>
                <a:path w="71732" h="25391" extrusionOk="0">
                  <a:moveTo>
                    <a:pt x="56488" y="1"/>
                  </a:moveTo>
                  <a:cubicBezTo>
                    <a:pt x="55279" y="1"/>
                    <a:pt x="54071" y="138"/>
                    <a:pt x="52895" y="412"/>
                  </a:cubicBezTo>
                  <a:cubicBezTo>
                    <a:pt x="49787" y="1143"/>
                    <a:pt x="47158" y="2890"/>
                    <a:pt x="44873" y="5073"/>
                  </a:cubicBezTo>
                  <a:cubicBezTo>
                    <a:pt x="40293" y="9420"/>
                    <a:pt x="36272" y="15847"/>
                    <a:pt x="29367" y="16416"/>
                  </a:cubicBezTo>
                  <a:cubicBezTo>
                    <a:pt x="29019" y="16444"/>
                    <a:pt x="28673" y="16457"/>
                    <a:pt x="28327" y="16457"/>
                  </a:cubicBezTo>
                  <a:cubicBezTo>
                    <a:pt x="25059" y="16457"/>
                    <a:pt x="21885" y="15265"/>
                    <a:pt x="18836" y="14182"/>
                  </a:cubicBezTo>
                  <a:cubicBezTo>
                    <a:pt x="15978" y="13173"/>
                    <a:pt x="13052" y="12242"/>
                    <a:pt x="9988" y="12242"/>
                  </a:cubicBezTo>
                  <a:cubicBezTo>
                    <a:pt x="9939" y="12242"/>
                    <a:pt x="9889" y="12242"/>
                    <a:pt x="9839" y="12243"/>
                  </a:cubicBezTo>
                  <a:cubicBezTo>
                    <a:pt x="7037" y="12283"/>
                    <a:pt x="4275" y="13238"/>
                    <a:pt x="2478" y="15472"/>
                  </a:cubicBezTo>
                  <a:cubicBezTo>
                    <a:pt x="741" y="17645"/>
                    <a:pt x="152" y="20498"/>
                    <a:pt x="50" y="23219"/>
                  </a:cubicBezTo>
                  <a:cubicBezTo>
                    <a:pt x="30" y="23930"/>
                    <a:pt x="41" y="24641"/>
                    <a:pt x="71" y="25352"/>
                  </a:cubicBezTo>
                  <a:cubicBezTo>
                    <a:pt x="76" y="25377"/>
                    <a:pt x="94" y="25390"/>
                    <a:pt x="110" y="25390"/>
                  </a:cubicBezTo>
                  <a:cubicBezTo>
                    <a:pt x="127" y="25390"/>
                    <a:pt x="142" y="25377"/>
                    <a:pt x="142" y="25352"/>
                  </a:cubicBezTo>
                  <a:cubicBezTo>
                    <a:pt x="0" y="22529"/>
                    <a:pt x="244" y="19523"/>
                    <a:pt x="1584" y="16975"/>
                  </a:cubicBezTo>
                  <a:cubicBezTo>
                    <a:pt x="2264" y="15685"/>
                    <a:pt x="3229" y="14568"/>
                    <a:pt x="4458" y="13775"/>
                  </a:cubicBezTo>
                  <a:cubicBezTo>
                    <a:pt x="5676" y="12994"/>
                    <a:pt x="7068" y="12557"/>
                    <a:pt x="8489" y="12394"/>
                  </a:cubicBezTo>
                  <a:cubicBezTo>
                    <a:pt x="9022" y="12333"/>
                    <a:pt x="9548" y="12305"/>
                    <a:pt x="10070" y="12305"/>
                  </a:cubicBezTo>
                  <a:cubicBezTo>
                    <a:pt x="16002" y="12305"/>
                    <a:pt x="21274" y="15981"/>
                    <a:pt x="27163" y="16467"/>
                  </a:cubicBezTo>
                  <a:cubicBezTo>
                    <a:pt x="27555" y="16501"/>
                    <a:pt x="27948" y="16519"/>
                    <a:pt x="28340" y="16519"/>
                  </a:cubicBezTo>
                  <a:cubicBezTo>
                    <a:pt x="29566" y="16519"/>
                    <a:pt x="30787" y="16346"/>
                    <a:pt x="31956" y="15969"/>
                  </a:cubicBezTo>
                  <a:cubicBezTo>
                    <a:pt x="33368" y="15512"/>
                    <a:pt x="34677" y="14801"/>
                    <a:pt x="35886" y="13949"/>
                  </a:cubicBezTo>
                  <a:cubicBezTo>
                    <a:pt x="38414" y="12151"/>
                    <a:pt x="40456" y="9815"/>
                    <a:pt x="42548" y="7551"/>
                  </a:cubicBezTo>
                  <a:cubicBezTo>
                    <a:pt x="44710" y="5216"/>
                    <a:pt x="47025" y="2890"/>
                    <a:pt x="49950" y="1509"/>
                  </a:cubicBezTo>
                  <a:cubicBezTo>
                    <a:pt x="51984" y="549"/>
                    <a:pt x="54235" y="70"/>
                    <a:pt x="56482" y="70"/>
                  </a:cubicBezTo>
                  <a:cubicBezTo>
                    <a:pt x="57421" y="70"/>
                    <a:pt x="58360" y="153"/>
                    <a:pt x="59282" y="321"/>
                  </a:cubicBezTo>
                  <a:cubicBezTo>
                    <a:pt x="65182" y="1387"/>
                    <a:pt x="69945" y="6038"/>
                    <a:pt x="71315" y="11857"/>
                  </a:cubicBezTo>
                  <a:cubicBezTo>
                    <a:pt x="71488" y="12567"/>
                    <a:pt x="71599" y="13288"/>
                    <a:pt x="71660" y="14009"/>
                  </a:cubicBezTo>
                  <a:cubicBezTo>
                    <a:pt x="71666" y="14035"/>
                    <a:pt x="71684" y="14047"/>
                    <a:pt x="71700" y="14047"/>
                  </a:cubicBezTo>
                  <a:cubicBezTo>
                    <a:pt x="71717" y="14047"/>
                    <a:pt x="71732" y="14035"/>
                    <a:pt x="71732" y="14009"/>
                  </a:cubicBezTo>
                  <a:cubicBezTo>
                    <a:pt x="71244" y="8292"/>
                    <a:pt x="67386" y="3042"/>
                    <a:pt x="62004" y="1001"/>
                  </a:cubicBezTo>
                  <a:cubicBezTo>
                    <a:pt x="60248" y="333"/>
                    <a:pt x="58368" y="1"/>
                    <a:pt x="56488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9" name="Google Shape;259;p15"/>
            <p:cNvSpPr/>
            <p:nvPr/>
          </p:nvSpPr>
          <p:spPr>
            <a:xfrm rot="-10210910">
              <a:off x="5416403" y="-315880"/>
              <a:ext cx="3261178" cy="1154360"/>
            </a:xfrm>
            <a:custGeom>
              <a:avLst/>
              <a:gdLst/>
              <a:ahLst/>
              <a:cxnLst/>
              <a:rect l="l" t="t" r="r" b="b"/>
              <a:pathLst>
                <a:path w="71732" h="25391" extrusionOk="0">
                  <a:moveTo>
                    <a:pt x="56488" y="1"/>
                  </a:moveTo>
                  <a:cubicBezTo>
                    <a:pt x="55279" y="1"/>
                    <a:pt x="54071" y="138"/>
                    <a:pt x="52895" y="412"/>
                  </a:cubicBezTo>
                  <a:cubicBezTo>
                    <a:pt x="49787" y="1143"/>
                    <a:pt x="47158" y="2890"/>
                    <a:pt x="44873" y="5073"/>
                  </a:cubicBezTo>
                  <a:cubicBezTo>
                    <a:pt x="40293" y="9420"/>
                    <a:pt x="36272" y="15847"/>
                    <a:pt x="29367" y="16416"/>
                  </a:cubicBezTo>
                  <a:cubicBezTo>
                    <a:pt x="29019" y="16444"/>
                    <a:pt x="28673" y="16457"/>
                    <a:pt x="28327" y="16457"/>
                  </a:cubicBezTo>
                  <a:cubicBezTo>
                    <a:pt x="25059" y="16457"/>
                    <a:pt x="21885" y="15265"/>
                    <a:pt x="18836" y="14182"/>
                  </a:cubicBezTo>
                  <a:cubicBezTo>
                    <a:pt x="15978" y="13173"/>
                    <a:pt x="13052" y="12242"/>
                    <a:pt x="9988" y="12242"/>
                  </a:cubicBezTo>
                  <a:cubicBezTo>
                    <a:pt x="9939" y="12242"/>
                    <a:pt x="9889" y="12242"/>
                    <a:pt x="9839" y="12243"/>
                  </a:cubicBezTo>
                  <a:cubicBezTo>
                    <a:pt x="7037" y="12283"/>
                    <a:pt x="4275" y="13238"/>
                    <a:pt x="2478" y="15472"/>
                  </a:cubicBezTo>
                  <a:cubicBezTo>
                    <a:pt x="741" y="17645"/>
                    <a:pt x="152" y="20498"/>
                    <a:pt x="50" y="23219"/>
                  </a:cubicBezTo>
                  <a:cubicBezTo>
                    <a:pt x="30" y="23930"/>
                    <a:pt x="41" y="24641"/>
                    <a:pt x="71" y="25352"/>
                  </a:cubicBezTo>
                  <a:cubicBezTo>
                    <a:pt x="76" y="25377"/>
                    <a:pt x="94" y="25390"/>
                    <a:pt x="110" y="25390"/>
                  </a:cubicBezTo>
                  <a:cubicBezTo>
                    <a:pt x="127" y="25390"/>
                    <a:pt x="142" y="25377"/>
                    <a:pt x="142" y="25352"/>
                  </a:cubicBezTo>
                  <a:cubicBezTo>
                    <a:pt x="0" y="22529"/>
                    <a:pt x="244" y="19523"/>
                    <a:pt x="1584" y="16975"/>
                  </a:cubicBezTo>
                  <a:cubicBezTo>
                    <a:pt x="2264" y="15685"/>
                    <a:pt x="3229" y="14568"/>
                    <a:pt x="4458" y="13775"/>
                  </a:cubicBezTo>
                  <a:cubicBezTo>
                    <a:pt x="5676" y="12994"/>
                    <a:pt x="7068" y="12557"/>
                    <a:pt x="8489" y="12394"/>
                  </a:cubicBezTo>
                  <a:cubicBezTo>
                    <a:pt x="9022" y="12333"/>
                    <a:pt x="9548" y="12305"/>
                    <a:pt x="10070" y="12305"/>
                  </a:cubicBezTo>
                  <a:cubicBezTo>
                    <a:pt x="16002" y="12305"/>
                    <a:pt x="21274" y="15981"/>
                    <a:pt x="27163" y="16467"/>
                  </a:cubicBezTo>
                  <a:cubicBezTo>
                    <a:pt x="27555" y="16501"/>
                    <a:pt x="27948" y="16519"/>
                    <a:pt x="28340" y="16519"/>
                  </a:cubicBezTo>
                  <a:cubicBezTo>
                    <a:pt x="29566" y="16519"/>
                    <a:pt x="30787" y="16346"/>
                    <a:pt x="31956" y="15969"/>
                  </a:cubicBezTo>
                  <a:cubicBezTo>
                    <a:pt x="33368" y="15512"/>
                    <a:pt x="34677" y="14801"/>
                    <a:pt x="35886" y="13949"/>
                  </a:cubicBezTo>
                  <a:cubicBezTo>
                    <a:pt x="38414" y="12151"/>
                    <a:pt x="40456" y="9815"/>
                    <a:pt x="42548" y="7551"/>
                  </a:cubicBezTo>
                  <a:cubicBezTo>
                    <a:pt x="44710" y="5216"/>
                    <a:pt x="47025" y="2890"/>
                    <a:pt x="49950" y="1509"/>
                  </a:cubicBezTo>
                  <a:cubicBezTo>
                    <a:pt x="51984" y="549"/>
                    <a:pt x="54235" y="70"/>
                    <a:pt x="56482" y="70"/>
                  </a:cubicBezTo>
                  <a:cubicBezTo>
                    <a:pt x="57421" y="70"/>
                    <a:pt x="58360" y="153"/>
                    <a:pt x="59282" y="321"/>
                  </a:cubicBezTo>
                  <a:cubicBezTo>
                    <a:pt x="65182" y="1387"/>
                    <a:pt x="69945" y="6038"/>
                    <a:pt x="71315" y="11857"/>
                  </a:cubicBezTo>
                  <a:cubicBezTo>
                    <a:pt x="71488" y="12567"/>
                    <a:pt x="71599" y="13288"/>
                    <a:pt x="71660" y="14009"/>
                  </a:cubicBezTo>
                  <a:cubicBezTo>
                    <a:pt x="71666" y="14035"/>
                    <a:pt x="71684" y="14047"/>
                    <a:pt x="71700" y="14047"/>
                  </a:cubicBezTo>
                  <a:cubicBezTo>
                    <a:pt x="71717" y="14047"/>
                    <a:pt x="71732" y="14035"/>
                    <a:pt x="71732" y="14009"/>
                  </a:cubicBezTo>
                  <a:cubicBezTo>
                    <a:pt x="71244" y="8292"/>
                    <a:pt x="67386" y="3042"/>
                    <a:pt x="62004" y="1001"/>
                  </a:cubicBezTo>
                  <a:cubicBezTo>
                    <a:pt x="60248" y="333"/>
                    <a:pt x="58368" y="1"/>
                    <a:pt x="564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260" name="Google Shape;260;p15"/>
            <p:cNvGrpSpPr/>
            <p:nvPr/>
          </p:nvGrpSpPr>
          <p:grpSpPr>
            <a:xfrm>
              <a:off x="-2138111" y="-1907432"/>
              <a:ext cx="12612232" cy="7338805"/>
              <a:chOff x="-2138111" y="-1907432"/>
              <a:chExt cx="12612232" cy="7338805"/>
            </a:xfrm>
          </p:grpSpPr>
          <p:sp>
            <p:nvSpPr>
              <p:cNvPr id="261" name="Google Shape;261;p15"/>
              <p:cNvSpPr/>
              <p:nvPr/>
            </p:nvSpPr>
            <p:spPr>
              <a:xfrm rot="9272496">
                <a:off x="866154" y="-1103050"/>
                <a:ext cx="4382991" cy="2835046"/>
              </a:xfrm>
              <a:custGeom>
                <a:avLst/>
                <a:gdLst/>
                <a:ahLst/>
                <a:cxnLst/>
                <a:rect l="l" t="t" r="r" b="b"/>
                <a:pathLst>
                  <a:path w="85746" h="55463" extrusionOk="0">
                    <a:moveTo>
                      <a:pt x="48227" y="0"/>
                    </a:moveTo>
                    <a:cubicBezTo>
                      <a:pt x="47882" y="0"/>
                      <a:pt x="47535" y="9"/>
                      <a:pt x="47188" y="28"/>
                    </a:cubicBezTo>
                    <a:cubicBezTo>
                      <a:pt x="42599" y="282"/>
                      <a:pt x="38151" y="2018"/>
                      <a:pt x="34455" y="4719"/>
                    </a:cubicBezTo>
                    <a:cubicBezTo>
                      <a:pt x="30372" y="7705"/>
                      <a:pt x="27509" y="11899"/>
                      <a:pt x="24311" y="15737"/>
                    </a:cubicBezTo>
                    <a:cubicBezTo>
                      <a:pt x="21142" y="19545"/>
                      <a:pt x="17345" y="23231"/>
                      <a:pt x="12338" y="24338"/>
                    </a:cubicBezTo>
                    <a:cubicBezTo>
                      <a:pt x="11445" y="24532"/>
                      <a:pt x="10521" y="24639"/>
                      <a:pt x="9599" y="24639"/>
                    </a:cubicBezTo>
                    <a:cubicBezTo>
                      <a:pt x="8059" y="24639"/>
                      <a:pt x="6524" y="24340"/>
                      <a:pt x="5139" y="23647"/>
                    </a:cubicBezTo>
                    <a:cubicBezTo>
                      <a:pt x="3209" y="22693"/>
                      <a:pt x="1585" y="21027"/>
                      <a:pt x="793" y="19017"/>
                    </a:cubicBezTo>
                    <a:cubicBezTo>
                      <a:pt x="407" y="18052"/>
                      <a:pt x="244" y="17026"/>
                      <a:pt x="305" y="16001"/>
                    </a:cubicBezTo>
                    <a:cubicBezTo>
                      <a:pt x="305" y="15976"/>
                      <a:pt x="287" y="15963"/>
                      <a:pt x="269" y="15963"/>
                    </a:cubicBezTo>
                    <a:cubicBezTo>
                      <a:pt x="252" y="15963"/>
                      <a:pt x="234" y="15976"/>
                      <a:pt x="234" y="16001"/>
                    </a:cubicBezTo>
                    <a:cubicBezTo>
                      <a:pt x="1" y="20032"/>
                      <a:pt x="3291" y="23516"/>
                      <a:pt x="7078" y="24419"/>
                    </a:cubicBezTo>
                    <a:cubicBezTo>
                      <a:pt x="7930" y="24622"/>
                      <a:pt x="8785" y="24716"/>
                      <a:pt x="9633" y="24716"/>
                    </a:cubicBezTo>
                    <a:cubicBezTo>
                      <a:pt x="13412" y="24716"/>
                      <a:pt x="17069" y="22848"/>
                      <a:pt x="19913" y="20418"/>
                    </a:cubicBezTo>
                    <a:cubicBezTo>
                      <a:pt x="23762" y="17128"/>
                      <a:pt x="26514" y="12813"/>
                      <a:pt x="29875" y="9056"/>
                    </a:cubicBezTo>
                    <a:cubicBezTo>
                      <a:pt x="33125" y="5410"/>
                      <a:pt x="37095" y="2546"/>
                      <a:pt x="41786" y="1084"/>
                    </a:cubicBezTo>
                    <a:cubicBezTo>
                      <a:pt x="43888" y="429"/>
                      <a:pt x="46088" y="78"/>
                      <a:pt x="48282" y="78"/>
                    </a:cubicBezTo>
                    <a:cubicBezTo>
                      <a:pt x="50613" y="78"/>
                      <a:pt x="52937" y="475"/>
                      <a:pt x="55129" y="1327"/>
                    </a:cubicBezTo>
                    <a:cubicBezTo>
                      <a:pt x="59049" y="2851"/>
                      <a:pt x="62492" y="5704"/>
                      <a:pt x="64523" y="9401"/>
                    </a:cubicBezTo>
                    <a:cubicBezTo>
                      <a:pt x="65670" y="11513"/>
                      <a:pt x="66259" y="13818"/>
                      <a:pt x="66421" y="16204"/>
                    </a:cubicBezTo>
                    <a:cubicBezTo>
                      <a:pt x="66614" y="18926"/>
                      <a:pt x="66330" y="21657"/>
                      <a:pt x="66218" y="24378"/>
                    </a:cubicBezTo>
                    <a:cubicBezTo>
                      <a:pt x="66046" y="28420"/>
                      <a:pt x="66391" y="32807"/>
                      <a:pt x="68930" y="36148"/>
                    </a:cubicBezTo>
                    <a:cubicBezTo>
                      <a:pt x="70067" y="37640"/>
                      <a:pt x="71600" y="38727"/>
                      <a:pt x="73428" y="39215"/>
                    </a:cubicBezTo>
                    <a:cubicBezTo>
                      <a:pt x="74657" y="39549"/>
                      <a:pt x="75936" y="39651"/>
                      <a:pt x="77196" y="39895"/>
                    </a:cubicBezTo>
                    <a:cubicBezTo>
                      <a:pt x="78343" y="40118"/>
                      <a:pt x="79439" y="40494"/>
                      <a:pt x="80434" y="41113"/>
                    </a:cubicBezTo>
                    <a:cubicBezTo>
                      <a:pt x="82303" y="42261"/>
                      <a:pt x="83745" y="44099"/>
                      <a:pt x="84395" y="46190"/>
                    </a:cubicBezTo>
                    <a:cubicBezTo>
                      <a:pt x="85055" y="48354"/>
                      <a:pt x="84811" y="50750"/>
                      <a:pt x="83826" y="52771"/>
                    </a:cubicBezTo>
                    <a:cubicBezTo>
                      <a:pt x="83339" y="53766"/>
                      <a:pt x="82679" y="54659"/>
                      <a:pt x="81867" y="55411"/>
                    </a:cubicBezTo>
                    <a:cubicBezTo>
                      <a:pt x="81844" y="55434"/>
                      <a:pt x="81866" y="55462"/>
                      <a:pt x="81892" y="55462"/>
                    </a:cubicBezTo>
                    <a:cubicBezTo>
                      <a:pt x="81901" y="55462"/>
                      <a:pt x="81909" y="55459"/>
                      <a:pt x="81917" y="55451"/>
                    </a:cubicBezTo>
                    <a:cubicBezTo>
                      <a:pt x="84974" y="52598"/>
                      <a:pt x="85746" y="47826"/>
                      <a:pt x="83582" y="44220"/>
                    </a:cubicBezTo>
                    <a:cubicBezTo>
                      <a:pt x="82567" y="42514"/>
                      <a:pt x="80993" y="41133"/>
                      <a:pt x="79155" y="40382"/>
                    </a:cubicBezTo>
                    <a:cubicBezTo>
                      <a:pt x="76840" y="39448"/>
                      <a:pt x="74220" y="39702"/>
                      <a:pt x="71956" y="38605"/>
                    </a:cubicBezTo>
                    <a:cubicBezTo>
                      <a:pt x="68229" y="36787"/>
                      <a:pt x="66685" y="32380"/>
                      <a:pt x="66330" y="28512"/>
                    </a:cubicBezTo>
                    <a:cubicBezTo>
                      <a:pt x="65843" y="23313"/>
                      <a:pt x="67305" y="18032"/>
                      <a:pt x="65974" y="12894"/>
                    </a:cubicBezTo>
                    <a:cubicBezTo>
                      <a:pt x="64979" y="9004"/>
                      <a:pt x="62400" y="5653"/>
                      <a:pt x="59120" y="3379"/>
                    </a:cubicBezTo>
                    <a:cubicBezTo>
                      <a:pt x="55922" y="1150"/>
                      <a:pt x="52115" y="0"/>
                      <a:pt x="4822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62" name="Google Shape;262;p15"/>
              <p:cNvSpPr/>
              <p:nvPr/>
            </p:nvSpPr>
            <p:spPr>
              <a:xfrm rot="-2190436">
                <a:off x="6767466" y="2309917"/>
                <a:ext cx="3389217" cy="2184986"/>
              </a:xfrm>
              <a:custGeom>
                <a:avLst/>
                <a:gdLst/>
                <a:ahLst/>
                <a:cxnLst/>
                <a:rect l="l" t="t" r="r" b="b"/>
                <a:pathLst>
                  <a:path w="68641" h="44252" extrusionOk="0">
                    <a:moveTo>
                      <a:pt x="67677" y="0"/>
                    </a:moveTo>
                    <a:cubicBezTo>
                      <a:pt x="65155" y="0"/>
                      <a:pt x="62741" y="1012"/>
                      <a:pt x="60731" y="2524"/>
                    </a:cubicBezTo>
                    <a:cubicBezTo>
                      <a:pt x="58294" y="4352"/>
                      <a:pt x="56516" y="6829"/>
                      <a:pt x="55074" y="9480"/>
                    </a:cubicBezTo>
                    <a:cubicBezTo>
                      <a:pt x="52160" y="14852"/>
                      <a:pt x="50383" y="21107"/>
                      <a:pt x="45621" y="25240"/>
                    </a:cubicBezTo>
                    <a:cubicBezTo>
                      <a:pt x="44504" y="26215"/>
                      <a:pt x="43245" y="27027"/>
                      <a:pt x="41864" y="27576"/>
                    </a:cubicBezTo>
                    <a:cubicBezTo>
                      <a:pt x="40310" y="28185"/>
                      <a:pt x="38644" y="28459"/>
                      <a:pt x="36979" y="28499"/>
                    </a:cubicBezTo>
                    <a:cubicBezTo>
                      <a:pt x="36764" y="28506"/>
                      <a:pt x="36550" y="28509"/>
                      <a:pt x="36335" y="28509"/>
                    </a:cubicBezTo>
                    <a:cubicBezTo>
                      <a:pt x="33195" y="28509"/>
                      <a:pt x="30095" y="27846"/>
                      <a:pt x="26977" y="27504"/>
                    </a:cubicBezTo>
                    <a:cubicBezTo>
                      <a:pt x="25877" y="27383"/>
                      <a:pt x="24780" y="27316"/>
                      <a:pt x="23686" y="27316"/>
                    </a:cubicBezTo>
                    <a:cubicBezTo>
                      <a:pt x="21954" y="27316"/>
                      <a:pt x="20230" y="27484"/>
                      <a:pt x="18518" y="27870"/>
                    </a:cubicBezTo>
                    <a:cubicBezTo>
                      <a:pt x="15918" y="28459"/>
                      <a:pt x="13420" y="29464"/>
                      <a:pt x="11125" y="30815"/>
                    </a:cubicBezTo>
                    <a:cubicBezTo>
                      <a:pt x="6576" y="33506"/>
                      <a:pt x="2799" y="37578"/>
                      <a:pt x="687" y="42442"/>
                    </a:cubicBezTo>
                    <a:cubicBezTo>
                      <a:pt x="433" y="43020"/>
                      <a:pt x="210" y="43609"/>
                      <a:pt x="7" y="44209"/>
                    </a:cubicBezTo>
                    <a:cubicBezTo>
                      <a:pt x="0" y="44234"/>
                      <a:pt x="21" y="44251"/>
                      <a:pt x="40" y="44251"/>
                    </a:cubicBezTo>
                    <a:cubicBezTo>
                      <a:pt x="52" y="44251"/>
                      <a:pt x="64" y="44245"/>
                      <a:pt x="68" y="44229"/>
                    </a:cubicBezTo>
                    <a:cubicBezTo>
                      <a:pt x="1824" y="39080"/>
                      <a:pt x="5398" y="34673"/>
                      <a:pt x="9897" y="31668"/>
                    </a:cubicBezTo>
                    <a:cubicBezTo>
                      <a:pt x="14007" y="28925"/>
                      <a:pt x="18839" y="27367"/>
                      <a:pt x="23767" y="27367"/>
                    </a:cubicBezTo>
                    <a:cubicBezTo>
                      <a:pt x="24257" y="27367"/>
                      <a:pt x="24749" y="27382"/>
                      <a:pt x="25240" y="27413"/>
                    </a:cubicBezTo>
                    <a:cubicBezTo>
                      <a:pt x="28866" y="27644"/>
                      <a:pt x="32681" y="28556"/>
                      <a:pt x="36366" y="28556"/>
                    </a:cubicBezTo>
                    <a:cubicBezTo>
                      <a:pt x="38998" y="28556"/>
                      <a:pt x="41563" y="28091"/>
                      <a:pt x="43945" y="26581"/>
                    </a:cubicBezTo>
                    <a:cubicBezTo>
                      <a:pt x="49053" y="23351"/>
                      <a:pt x="51308" y="17411"/>
                      <a:pt x="53785" y="12202"/>
                    </a:cubicBezTo>
                    <a:cubicBezTo>
                      <a:pt x="55126" y="9368"/>
                      <a:pt x="56638" y="6535"/>
                      <a:pt x="58852" y="4271"/>
                    </a:cubicBezTo>
                    <a:cubicBezTo>
                      <a:pt x="60893" y="2179"/>
                      <a:pt x="63543" y="493"/>
                      <a:pt x="66488" y="138"/>
                    </a:cubicBezTo>
                    <a:cubicBezTo>
                      <a:pt x="66861" y="89"/>
                      <a:pt x="67236" y="66"/>
                      <a:pt x="67611" y="66"/>
                    </a:cubicBezTo>
                    <a:cubicBezTo>
                      <a:pt x="67941" y="66"/>
                      <a:pt x="68272" y="84"/>
                      <a:pt x="68600" y="118"/>
                    </a:cubicBezTo>
                    <a:cubicBezTo>
                      <a:pt x="68641" y="118"/>
                      <a:pt x="68641" y="57"/>
                      <a:pt x="68600" y="46"/>
                    </a:cubicBezTo>
                    <a:cubicBezTo>
                      <a:pt x="68291" y="15"/>
                      <a:pt x="67983" y="0"/>
                      <a:pt x="676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63" name="Google Shape;263;p15"/>
              <p:cNvSpPr/>
              <p:nvPr/>
            </p:nvSpPr>
            <p:spPr>
              <a:xfrm rot="-3790971">
                <a:off x="2411629" y="580018"/>
                <a:ext cx="3827959" cy="4070931"/>
              </a:xfrm>
              <a:custGeom>
                <a:avLst/>
                <a:gdLst/>
                <a:ahLst/>
                <a:cxnLst/>
                <a:rect l="l" t="t" r="r" b="b"/>
                <a:pathLst>
                  <a:path w="37197" h="39558" extrusionOk="0">
                    <a:moveTo>
                      <a:pt x="8059" y="63"/>
                    </a:moveTo>
                    <a:cubicBezTo>
                      <a:pt x="8465" y="63"/>
                      <a:pt x="8871" y="115"/>
                      <a:pt x="9271" y="227"/>
                    </a:cubicBezTo>
                    <a:cubicBezTo>
                      <a:pt x="9993" y="430"/>
                      <a:pt x="10612" y="867"/>
                      <a:pt x="11221" y="1303"/>
                    </a:cubicBezTo>
                    <a:cubicBezTo>
                      <a:pt x="12003" y="1872"/>
                      <a:pt x="12683" y="2562"/>
                      <a:pt x="13232" y="3375"/>
                    </a:cubicBezTo>
                    <a:cubicBezTo>
                      <a:pt x="13709" y="4086"/>
                      <a:pt x="14075" y="4868"/>
                      <a:pt x="14430" y="5640"/>
                    </a:cubicBezTo>
                    <a:cubicBezTo>
                      <a:pt x="15232" y="7396"/>
                      <a:pt x="16136" y="9112"/>
                      <a:pt x="17334" y="10645"/>
                    </a:cubicBezTo>
                    <a:cubicBezTo>
                      <a:pt x="17934" y="11417"/>
                      <a:pt x="18654" y="12118"/>
                      <a:pt x="19518" y="12585"/>
                    </a:cubicBezTo>
                    <a:cubicBezTo>
                      <a:pt x="20380" y="13052"/>
                      <a:pt x="21355" y="13276"/>
                      <a:pt x="22330" y="13357"/>
                    </a:cubicBezTo>
                    <a:cubicBezTo>
                      <a:pt x="22751" y="13391"/>
                      <a:pt x="23173" y="13403"/>
                      <a:pt x="23596" y="13403"/>
                    </a:cubicBezTo>
                    <a:cubicBezTo>
                      <a:pt x="24525" y="13403"/>
                      <a:pt x="25460" y="13346"/>
                      <a:pt x="26392" y="13346"/>
                    </a:cubicBezTo>
                    <a:cubicBezTo>
                      <a:pt x="27167" y="13346"/>
                      <a:pt x="27940" y="13386"/>
                      <a:pt x="28707" y="13529"/>
                    </a:cubicBezTo>
                    <a:cubicBezTo>
                      <a:pt x="32252" y="14200"/>
                      <a:pt x="35044" y="17063"/>
                      <a:pt x="36273" y="20364"/>
                    </a:cubicBezTo>
                    <a:cubicBezTo>
                      <a:pt x="36923" y="22079"/>
                      <a:pt x="37135" y="23918"/>
                      <a:pt x="36912" y="25746"/>
                    </a:cubicBezTo>
                    <a:cubicBezTo>
                      <a:pt x="36668" y="27644"/>
                      <a:pt x="35988" y="29462"/>
                      <a:pt x="35003" y="31097"/>
                    </a:cubicBezTo>
                    <a:cubicBezTo>
                      <a:pt x="32942" y="34529"/>
                      <a:pt x="29621" y="37068"/>
                      <a:pt x="25864" y="38388"/>
                    </a:cubicBezTo>
                    <a:cubicBezTo>
                      <a:pt x="23789" y="39119"/>
                      <a:pt x="21584" y="39491"/>
                      <a:pt x="19379" y="39491"/>
                    </a:cubicBezTo>
                    <a:cubicBezTo>
                      <a:pt x="17387" y="39491"/>
                      <a:pt x="15394" y="39187"/>
                      <a:pt x="13496" y="38571"/>
                    </a:cubicBezTo>
                    <a:cubicBezTo>
                      <a:pt x="9851" y="37383"/>
                      <a:pt x="6611" y="35027"/>
                      <a:pt x="4275" y="31990"/>
                    </a:cubicBezTo>
                    <a:cubicBezTo>
                      <a:pt x="3118" y="30487"/>
                      <a:pt x="2183" y="28822"/>
                      <a:pt x="1524" y="27055"/>
                    </a:cubicBezTo>
                    <a:cubicBezTo>
                      <a:pt x="721" y="24882"/>
                      <a:pt x="315" y="22577"/>
                      <a:pt x="183" y="20262"/>
                    </a:cubicBezTo>
                    <a:cubicBezTo>
                      <a:pt x="41" y="17967"/>
                      <a:pt x="163" y="15672"/>
                      <a:pt x="376" y="13387"/>
                    </a:cubicBezTo>
                    <a:cubicBezTo>
                      <a:pt x="477" y="12240"/>
                      <a:pt x="610" y="11113"/>
                      <a:pt x="752" y="9975"/>
                    </a:cubicBezTo>
                    <a:cubicBezTo>
                      <a:pt x="884" y="8919"/>
                      <a:pt x="1036" y="7863"/>
                      <a:pt x="1290" y="6827"/>
                    </a:cubicBezTo>
                    <a:cubicBezTo>
                      <a:pt x="1768" y="4857"/>
                      <a:pt x="2610" y="2867"/>
                      <a:pt x="4205" y="1557"/>
                    </a:cubicBezTo>
                    <a:cubicBezTo>
                      <a:pt x="5275" y="676"/>
                      <a:pt x="6662" y="63"/>
                      <a:pt x="8059" y="63"/>
                    </a:cubicBezTo>
                    <a:close/>
                    <a:moveTo>
                      <a:pt x="8072" y="0"/>
                    </a:moveTo>
                    <a:cubicBezTo>
                      <a:pt x="7618" y="0"/>
                      <a:pt x="7163" y="62"/>
                      <a:pt x="6723" y="176"/>
                    </a:cubicBezTo>
                    <a:cubicBezTo>
                      <a:pt x="4925" y="644"/>
                      <a:pt x="3433" y="1892"/>
                      <a:pt x="2499" y="3487"/>
                    </a:cubicBezTo>
                    <a:cubicBezTo>
                      <a:pt x="1432" y="5324"/>
                      <a:pt x="1016" y="7447"/>
                      <a:pt x="741" y="9528"/>
                    </a:cubicBezTo>
                    <a:cubicBezTo>
                      <a:pt x="427" y="11834"/>
                      <a:pt x="183" y="14159"/>
                      <a:pt x="92" y="16485"/>
                    </a:cubicBezTo>
                    <a:cubicBezTo>
                      <a:pt x="1" y="18810"/>
                      <a:pt x="71" y="21156"/>
                      <a:pt x="488" y="23451"/>
                    </a:cubicBezTo>
                    <a:cubicBezTo>
                      <a:pt x="863" y="25543"/>
                      <a:pt x="1524" y="27583"/>
                      <a:pt x="2539" y="29452"/>
                    </a:cubicBezTo>
                    <a:cubicBezTo>
                      <a:pt x="3453" y="31137"/>
                      <a:pt x="4621" y="32681"/>
                      <a:pt x="5981" y="34032"/>
                    </a:cubicBezTo>
                    <a:cubicBezTo>
                      <a:pt x="7342" y="35372"/>
                      <a:pt x="8896" y="36510"/>
                      <a:pt x="10582" y="37403"/>
                    </a:cubicBezTo>
                    <a:cubicBezTo>
                      <a:pt x="12369" y="38347"/>
                      <a:pt x="14298" y="38987"/>
                      <a:pt x="16298" y="39312"/>
                    </a:cubicBezTo>
                    <a:cubicBezTo>
                      <a:pt x="17316" y="39476"/>
                      <a:pt x="18346" y="39557"/>
                      <a:pt x="19377" y="39557"/>
                    </a:cubicBezTo>
                    <a:cubicBezTo>
                      <a:pt x="20453" y="39557"/>
                      <a:pt x="21530" y="39468"/>
                      <a:pt x="22594" y="39292"/>
                    </a:cubicBezTo>
                    <a:cubicBezTo>
                      <a:pt x="24676" y="38947"/>
                      <a:pt x="26707" y="38266"/>
                      <a:pt x="28576" y="37261"/>
                    </a:cubicBezTo>
                    <a:cubicBezTo>
                      <a:pt x="30291" y="36337"/>
                      <a:pt x="31855" y="35118"/>
                      <a:pt x="33165" y="33676"/>
                    </a:cubicBezTo>
                    <a:cubicBezTo>
                      <a:pt x="34455" y="32254"/>
                      <a:pt x="35511" y="30620"/>
                      <a:pt x="36201" y="28822"/>
                    </a:cubicBezTo>
                    <a:cubicBezTo>
                      <a:pt x="36871" y="27076"/>
                      <a:pt x="37196" y="25166"/>
                      <a:pt x="37024" y="23298"/>
                    </a:cubicBezTo>
                    <a:cubicBezTo>
                      <a:pt x="36862" y="21511"/>
                      <a:pt x="36252" y="19764"/>
                      <a:pt x="35308" y="18241"/>
                    </a:cubicBezTo>
                    <a:cubicBezTo>
                      <a:pt x="34384" y="16749"/>
                      <a:pt x="33125" y="15449"/>
                      <a:pt x="31611" y="14555"/>
                    </a:cubicBezTo>
                    <a:cubicBezTo>
                      <a:pt x="30850" y="14118"/>
                      <a:pt x="30038" y="13773"/>
                      <a:pt x="29185" y="13560"/>
                    </a:cubicBezTo>
                    <a:cubicBezTo>
                      <a:pt x="28283" y="13344"/>
                      <a:pt x="27356" y="13284"/>
                      <a:pt x="26434" y="13284"/>
                    </a:cubicBezTo>
                    <a:cubicBezTo>
                      <a:pt x="26359" y="13284"/>
                      <a:pt x="26284" y="13285"/>
                      <a:pt x="26209" y="13286"/>
                    </a:cubicBezTo>
                    <a:cubicBezTo>
                      <a:pt x="25356" y="13290"/>
                      <a:pt x="24474" y="13342"/>
                      <a:pt x="23596" y="13342"/>
                    </a:cubicBezTo>
                    <a:cubicBezTo>
                      <a:pt x="22268" y="13342"/>
                      <a:pt x="20949" y="13222"/>
                      <a:pt x="19751" y="12636"/>
                    </a:cubicBezTo>
                    <a:cubicBezTo>
                      <a:pt x="18817" y="12179"/>
                      <a:pt x="18055" y="11448"/>
                      <a:pt x="17415" y="10645"/>
                    </a:cubicBezTo>
                    <a:cubicBezTo>
                      <a:pt x="16756" y="9813"/>
                      <a:pt x="16187" y="8909"/>
                      <a:pt x="15669" y="7995"/>
                    </a:cubicBezTo>
                    <a:cubicBezTo>
                      <a:pt x="14765" y="6411"/>
                      <a:pt x="14206" y="4634"/>
                      <a:pt x="13150" y="3151"/>
                    </a:cubicBezTo>
                    <a:cubicBezTo>
                      <a:pt x="12633" y="2410"/>
                      <a:pt x="11983" y="1781"/>
                      <a:pt x="11252" y="1242"/>
                    </a:cubicBezTo>
                    <a:cubicBezTo>
                      <a:pt x="10622" y="795"/>
                      <a:pt x="9993" y="349"/>
                      <a:pt x="9241" y="146"/>
                    </a:cubicBezTo>
                    <a:cubicBezTo>
                      <a:pt x="8859" y="47"/>
                      <a:pt x="8466" y="0"/>
                      <a:pt x="807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64" name="Google Shape;264;p15"/>
              <p:cNvSpPr/>
              <p:nvPr/>
            </p:nvSpPr>
            <p:spPr>
              <a:xfrm rot="602346">
                <a:off x="-1813998" y="642690"/>
                <a:ext cx="6301923" cy="4272111"/>
              </a:xfrm>
              <a:custGeom>
                <a:avLst/>
                <a:gdLst/>
                <a:ahLst/>
                <a:cxnLst/>
                <a:rect l="l" t="t" r="r" b="b"/>
                <a:pathLst>
                  <a:path w="47275" h="32048" extrusionOk="0">
                    <a:moveTo>
                      <a:pt x="11491" y="1"/>
                    </a:moveTo>
                    <a:cubicBezTo>
                      <a:pt x="9887" y="1"/>
                      <a:pt x="8266" y="466"/>
                      <a:pt x="6879" y="1233"/>
                    </a:cubicBezTo>
                    <a:cubicBezTo>
                      <a:pt x="4575" y="2523"/>
                      <a:pt x="2797" y="4543"/>
                      <a:pt x="1203" y="6614"/>
                    </a:cubicBezTo>
                    <a:cubicBezTo>
                      <a:pt x="807" y="7133"/>
                      <a:pt x="411" y="7661"/>
                      <a:pt x="15" y="8189"/>
                    </a:cubicBezTo>
                    <a:cubicBezTo>
                      <a:pt x="1" y="8210"/>
                      <a:pt x="27" y="8232"/>
                      <a:pt x="51" y="8232"/>
                    </a:cubicBezTo>
                    <a:cubicBezTo>
                      <a:pt x="60" y="8232"/>
                      <a:pt x="70" y="8228"/>
                      <a:pt x="76" y="8219"/>
                    </a:cubicBezTo>
                    <a:cubicBezTo>
                      <a:pt x="1660" y="6086"/>
                      <a:pt x="3275" y="3924"/>
                      <a:pt x="5397" y="2299"/>
                    </a:cubicBezTo>
                    <a:cubicBezTo>
                      <a:pt x="7152" y="955"/>
                      <a:pt x="9277" y="73"/>
                      <a:pt x="11491" y="73"/>
                    </a:cubicBezTo>
                    <a:cubicBezTo>
                      <a:pt x="11737" y="73"/>
                      <a:pt x="11984" y="83"/>
                      <a:pt x="12231" y="106"/>
                    </a:cubicBezTo>
                    <a:cubicBezTo>
                      <a:pt x="13409" y="217"/>
                      <a:pt x="14556" y="593"/>
                      <a:pt x="15511" y="1293"/>
                    </a:cubicBezTo>
                    <a:cubicBezTo>
                      <a:pt x="16537" y="2045"/>
                      <a:pt x="17268" y="3121"/>
                      <a:pt x="17725" y="4289"/>
                    </a:cubicBezTo>
                    <a:cubicBezTo>
                      <a:pt x="18781" y="6991"/>
                      <a:pt x="18395" y="9915"/>
                      <a:pt x="17999" y="12697"/>
                    </a:cubicBezTo>
                    <a:cubicBezTo>
                      <a:pt x="17613" y="15419"/>
                      <a:pt x="17379" y="18150"/>
                      <a:pt x="17776" y="20892"/>
                    </a:cubicBezTo>
                    <a:cubicBezTo>
                      <a:pt x="18131" y="23421"/>
                      <a:pt x="19015" y="25928"/>
                      <a:pt x="20639" y="27919"/>
                    </a:cubicBezTo>
                    <a:cubicBezTo>
                      <a:pt x="22111" y="29726"/>
                      <a:pt x="24153" y="31138"/>
                      <a:pt x="26437" y="31676"/>
                    </a:cubicBezTo>
                    <a:cubicBezTo>
                      <a:pt x="27071" y="31821"/>
                      <a:pt x="27717" y="31897"/>
                      <a:pt x="28363" y="31897"/>
                    </a:cubicBezTo>
                    <a:cubicBezTo>
                      <a:pt x="28847" y="31897"/>
                      <a:pt x="29330" y="31855"/>
                      <a:pt x="29809" y="31768"/>
                    </a:cubicBezTo>
                    <a:cubicBezTo>
                      <a:pt x="31108" y="31524"/>
                      <a:pt x="32327" y="30965"/>
                      <a:pt x="33484" y="30326"/>
                    </a:cubicBezTo>
                    <a:cubicBezTo>
                      <a:pt x="35942" y="28955"/>
                      <a:pt x="38318" y="27066"/>
                      <a:pt x="41222" y="26792"/>
                    </a:cubicBezTo>
                    <a:cubicBezTo>
                      <a:pt x="41420" y="26775"/>
                      <a:pt x="41617" y="26765"/>
                      <a:pt x="41813" y="26765"/>
                    </a:cubicBezTo>
                    <a:cubicBezTo>
                      <a:pt x="42876" y="26765"/>
                      <a:pt x="43903" y="27032"/>
                      <a:pt x="44787" y="27675"/>
                    </a:cubicBezTo>
                    <a:cubicBezTo>
                      <a:pt x="45680" y="28336"/>
                      <a:pt x="46401" y="29310"/>
                      <a:pt x="46564" y="30417"/>
                    </a:cubicBezTo>
                    <a:cubicBezTo>
                      <a:pt x="46655" y="30955"/>
                      <a:pt x="46584" y="31504"/>
                      <a:pt x="46381" y="32011"/>
                    </a:cubicBezTo>
                    <a:cubicBezTo>
                      <a:pt x="46369" y="32034"/>
                      <a:pt x="46383" y="32047"/>
                      <a:pt x="46402" y="32047"/>
                    </a:cubicBezTo>
                    <a:cubicBezTo>
                      <a:pt x="46416" y="32047"/>
                      <a:pt x="46433" y="32039"/>
                      <a:pt x="46442" y="32021"/>
                    </a:cubicBezTo>
                    <a:cubicBezTo>
                      <a:pt x="47274" y="29990"/>
                      <a:pt x="45680" y="27838"/>
                      <a:pt x="43832" y="27066"/>
                    </a:cubicBezTo>
                    <a:cubicBezTo>
                      <a:pt x="43212" y="26801"/>
                      <a:pt x="42543" y="26691"/>
                      <a:pt x="41870" y="26691"/>
                    </a:cubicBezTo>
                    <a:cubicBezTo>
                      <a:pt x="41253" y="26691"/>
                      <a:pt x="40632" y="26783"/>
                      <a:pt x="40044" y="26934"/>
                    </a:cubicBezTo>
                    <a:cubicBezTo>
                      <a:pt x="38654" y="27279"/>
                      <a:pt x="37354" y="27939"/>
                      <a:pt x="36125" y="28660"/>
                    </a:cubicBezTo>
                    <a:cubicBezTo>
                      <a:pt x="33789" y="30051"/>
                      <a:pt x="31423" y="31757"/>
                      <a:pt x="28590" y="31829"/>
                    </a:cubicBezTo>
                    <a:cubicBezTo>
                      <a:pt x="28515" y="31831"/>
                      <a:pt x="28440" y="31832"/>
                      <a:pt x="28365" y="31832"/>
                    </a:cubicBezTo>
                    <a:cubicBezTo>
                      <a:pt x="25948" y="31832"/>
                      <a:pt x="23631" y="30733"/>
                      <a:pt x="21868" y="29128"/>
                    </a:cubicBezTo>
                    <a:cubicBezTo>
                      <a:pt x="19888" y="27320"/>
                      <a:pt x="18679" y="24872"/>
                      <a:pt x="18090" y="22273"/>
                    </a:cubicBezTo>
                    <a:cubicBezTo>
                      <a:pt x="17471" y="19521"/>
                      <a:pt x="17542" y="16658"/>
                      <a:pt x="17907" y="13875"/>
                    </a:cubicBezTo>
                    <a:cubicBezTo>
                      <a:pt x="18273" y="11022"/>
                      <a:pt x="18872" y="8077"/>
                      <a:pt x="18110" y="5233"/>
                    </a:cubicBezTo>
                    <a:cubicBezTo>
                      <a:pt x="17796" y="4086"/>
                      <a:pt x="17278" y="2979"/>
                      <a:pt x="16476" y="2085"/>
                    </a:cubicBezTo>
                    <a:cubicBezTo>
                      <a:pt x="15704" y="1223"/>
                      <a:pt x="14699" y="613"/>
                      <a:pt x="13592" y="289"/>
                    </a:cubicBezTo>
                    <a:cubicBezTo>
                      <a:pt x="12909" y="92"/>
                      <a:pt x="12202" y="1"/>
                      <a:pt x="1149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65" name="Google Shape;265;p15"/>
              <p:cNvSpPr/>
              <p:nvPr/>
            </p:nvSpPr>
            <p:spPr>
              <a:xfrm rot="-565460" flipH="1">
                <a:off x="3928777" y="960008"/>
                <a:ext cx="5920740" cy="4013705"/>
              </a:xfrm>
              <a:custGeom>
                <a:avLst/>
                <a:gdLst/>
                <a:ahLst/>
                <a:cxnLst/>
                <a:rect l="l" t="t" r="r" b="b"/>
                <a:pathLst>
                  <a:path w="47275" h="32048" extrusionOk="0">
                    <a:moveTo>
                      <a:pt x="11491" y="1"/>
                    </a:moveTo>
                    <a:cubicBezTo>
                      <a:pt x="9887" y="1"/>
                      <a:pt x="8266" y="466"/>
                      <a:pt x="6879" y="1233"/>
                    </a:cubicBezTo>
                    <a:cubicBezTo>
                      <a:pt x="4575" y="2523"/>
                      <a:pt x="2797" y="4543"/>
                      <a:pt x="1203" y="6614"/>
                    </a:cubicBezTo>
                    <a:cubicBezTo>
                      <a:pt x="807" y="7133"/>
                      <a:pt x="411" y="7661"/>
                      <a:pt x="15" y="8189"/>
                    </a:cubicBezTo>
                    <a:cubicBezTo>
                      <a:pt x="1" y="8210"/>
                      <a:pt x="27" y="8232"/>
                      <a:pt x="51" y="8232"/>
                    </a:cubicBezTo>
                    <a:cubicBezTo>
                      <a:pt x="60" y="8232"/>
                      <a:pt x="70" y="8228"/>
                      <a:pt x="76" y="8219"/>
                    </a:cubicBezTo>
                    <a:cubicBezTo>
                      <a:pt x="1660" y="6086"/>
                      <a:pt x="3275" y="3924"/>
                      <a:pt x="5397" y="2299"/>
                    </a:cubicBezTo>
                    <a:cubicBezTo>
                      <a:pt x="7152" y="955"/>
                      <a:pt x="9277" y="73"/>
                      <a:pt x="11491" y="73"/>
                    </a:cubicBezTo>
                    <a:cubicBezTo>
                      <a:pt x="11737" y="73"/>
                      <a:pt x="11984" y="83"/>
                      <a:pt x="12231" y="106"/>
                    </a:cubicBezTo>
                    <a:cubicBezTo>
                      <a:pt x="13409" y="217"/>
                      <a:pt x="14556" y="593"/>
                      <a:pt x="15511" y="1293"/>
                    </a:cubicBezTo>
                    <a:cubicBezTo>
                      <a:pt x="16537" y="2045"/>
                      <a:pt x="17268" y="3121"/>
                      <a:pt x="17725" y="4289"/>
                    </a:cubicBezTo>
                    <a:cubicBezTo>
                      <a:pt x="18781" y="6991"/>
                      <a:pt x="18395" y="9915"/>
                      <a:pt x="17999" y="12697"/>
                    </a:cubicBezTo>
                    <a:cubicBezTo>
                      <a:pt x="17613" y="15419"/>
                      <a:pt x="17379" y="18150"/>
                      <a:pt x="17776" y="20892"/>
                    </a:cubicBezTo>
                    <a:cubicBezTo>
                      <a:pt x="18131" y="23421"/>
                      <a:pt x="19015" y="25928"/>
                      <a:pt x="20639" y="27919"/>
                    </a:cubicBezTo>
                    <a:cubicBezTo>
                      <a:pt x="22111" y="29726"/>
                      <a:pt x="24153" y="31138"/>
                      <a:pt x="26437" y="31676"/>
                    </a:cubicBezTo>
                    <a:cubicBezTo>
                      <a:pt x="27071" y="31821"/>
                      <a:pt x="27717" y="31897"/>
                      <a:pt x="28363" y="31897"/>
                    </a:cubicBezTo>
                    <a:cubicBezTo>
                      <a:pt x="28847" y="31897"/>
                      <a:pt x="29330" y="31855"/>
                      <a:pt x="29809" y="31768"/>
                    </a:cubicBezTo>
                    <a:cubicBezTo>
                      <a:pt x="31108" y="31524"/>
                      <a:pt x="32327" y="30965"/>
                      <a:pt x="33484" y="30326"/>
                    </a:cubicBezTo>
                    <a:cubicBezTo>
                      <a:pt x="35942" y="28955"/>
                      <a:pt x="38318" y="27066"/>
                      <a:pt x="41222" y="26792"/>
                    </a:cubicBezTo>
                    <a:cubicBezTo>
                      <a:pt x="41420" y="26775"/>
                      <a:pt x="41617" y="26765"/>
                      <a:pt x="41813" y="26765"/>
                    </a:cubicBezTo>
                    <a:cubicBezTo>
                      <a:pt x="42876" y="26765"/>
                      <a:pt x="43903" y="27032"/>
                      <a:pt x="44787" y="27675"/>
                    </a:cubicBezTo>
                    <a:cubicBezTo>
                      <a:pt x="45680" y="28336"/>
                      <a:pt x="46401" y="29310"/>
                      <a:pt x="46564" y="30417"/>
                    </a:cubicBezTo>
                    <a:cubicBezTo>
                      <a:pt x="46655" y="30955"/>
                      <a:pt x="46584" y="31504"/>
                      <a:pt x="46381" y="32011"/>
                    </a:cubicBezTo>
                    <a:cubicBezTo>
                      <a:pt x="46369" y="32034"/>
                      <a:pt x="46383" y="32047"/>
                      <a:pt x="46402" y="32047"/>
                    </a:cubicBezTo>
                    <a:cubicBezTo>
                      <a:pt x="46416" y="32047"/>
                      <a:pt x="46433" y="32039"/>
                      <a:pt x="46442" y="32021"/>
                    </a:cubicBezTo>
                    <a:cubicBezTo>
                      <a:pt x="47274" y="29990"/>
                      <a:pt x="45680" y="27838"/>
                      <a:pt x="43832" y="27066"/>
                    </a:cubicBezTo>
                    <a:cubicBezTo>
                      <a:pt x="43212" y="26801"/>
                      <a:pt x="42543" y="26691"/>
                      <a:pt x="41870" y="26691"/>
                    </a:cubicBezTo>
                    <a:cubicBezTo>
                      <a:pt x="41253" y="26691"/>
                      <a:pt x="40632" y="26783"/>
                      <a:pt x="40044" y="26934"/>
                    </a:cubicBezTo>
                    <a:cubicBezTo>
                      <a:pt x="38654" y="27279"/>
                      <a:pt x="37354" y="27939"/>
                      <a:pt x="36125" y="28660"/>
                    </a:cubicBezTo>
                    <a:cubicBezTo>
                      <a:pt x="33789" y="30051"/>
                      <a:pt x="31423" y="31757"/>
                      <a:pt x="28590" y="31829"/>
                    </a:cubicBezTo>
                    <a:cubicBezTo>
                      <a:pt x="28515" y="31831"/>
                      <a:pt x="28440" y="31832"/>
                      <a:pt x="28365" y="31832"/>
                    </a:cubicBezTo>
                    <a:cubicBezTo>
                      <a:pt x="25948" y="31832"/>
                      <a:pt x="23631" y="30733"/>
                      <a:pt x="21868" y="29128"/>
                    </a:cubicBezTo>
                    <a:cubicBezTo>
                      <a:pt x="19888" y="27320"/>
                      <a:pt x="18679" y="24872"/>
                      <a:pt x="18090" y="22273"/>
                    </a:cubicBezTo>
                    <a:cubicBezTo>
                      <a:pt x="17471" y="19521"/>
                      <a:pt x="17542" y="16658"/>
                      <a:pt x="17907" y="13875"/>
                    </a:cubicBezTo>
                    <a:cubicBezTo>
                      <a:pt x="18273" y="11022"/>
                      <a:pt x="18872" y="8077"/>
                      <a:pt x="18110" y="5233"/>
                    </a:cubicBezTo>
                    <a:cubicBezTo>
                      <a:pt x="17796" y="4086"/>
                      <a:pt x="17278" y="2979"/>
                      <a:pt x="16476" y="2085"/>
                    </a:cubicBezTo>
                    <a:cubicBezTo>
                      <a:pt x="15704" y="1223"/>
                      <a:pt x="14699" y="613"/>
                      <a:pt x="13592" y="289"/>
                    </a:cubicBezTo>
                    <a:cubicBezTo>
                      <a:pt x="12909" y="92"/>
                      <a:pt x="12202" y="1"/>
                      <a:pt x="1149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66" name="Google Shape;266;p15"/>
              <p:cNvSpPr/>
              <p:nvPr/>
            </p:nvSpPr>
            <p:spPr>
              <a:xfrm rot="602346">
                <a:off x="-1748673" y="566490"/>
                <a:ext cx="6301923" cy="4272111"/>
              </a:xfrm>
              <a:custGeom>
                <a:avLst/>
                <a:gdLst/>
                <a:ahLst/>
                <a:cxnLst/>
                <a:rect l="l" t="t" r="r" b="b"/>
                <a:pathLst>
                  <a:path w="47275" h="32048" extrusionOk="0">
                    <a:moveTo>
                      <a:pt x="11491" y="1"/>
                    </a:moveTo>
                    <a:cubicBezTo>
                      <a:pt x="9887" y="1"/>
                      <a:pt x="8266" y="466"/>
                      <a:pt x="6879" y="1233"/>
                    </a:cubicBezTo>
                    <a:cubicBezTo>
                      <a:pt x="4575" y="2523"/>
                      <a:pt x="2797" y="4543"/>
                      <a:pt x="1203" y="6614"/>
                    </a:cubicBezTo>
                    <a:cubicBezTo>
                      <a:pt x="807" y="7133"/>
                      <a:pt x="411" y="7661"/>
                      <a:pt x="15" y="8189"/>
                    </a:cubicBezTo>
                    <a:cubicBezTo>
                      <a:pt x="1" y="8210"/>
                      <a:pt x="27" y="8232"/>
                      <a:pt x="51" y="8232"/>
                    </a:cubicBezTo>
                    <a:cubicBezTo>
                      <a:pt x="60" y="8232"/>
                      <a:pt x="70" y="8228"/>
                      <a:pt x="76" y="8219"/>
                    </a:cubicBezTo>
                    <a:cubicBezTo>
                      <a:pt x="1660" y="6086"/>
                      <a:pt x="3275" y="3924"/>
                      <a:pt x="5397" y="2299"/>
                    </a:cubicBezTo>
                    <a:cubicBezTo>
                      <a:pt x="7152" y="955"/>
                      <a:pt x="9277" y="73"/>
                      <a:pt x="11491" y="73"/>
                    </a:cubicBezTo>
                    <a:cubicBezTo>
                      <a:pt x="11737" y="73"/>
                      <a:pt x="11984" y="83"/>
                      <a:pt x="12231" y="106"/>
                    </a:cubicBezTo>
                    <a:cubicBezTo>
                      <a:pt x="13409" y="217"/>
                      <a:pt x="14556" y="593"/>
                      <a:pt x="15511" y="1293"/>
                    </a:cubicBezTo>
                    <a:cubicBezTo>
                      <a:pt x="16537" y="2045"/>
                      <a:pt x="17268" y="3121"/>
                      <a:pt x="17725" y="4289"/>
                    </a:cubicBezTo>
                    <a:cubicBezTo>
                      <a:pt x="18781" y="6991"/>
                      <a:pt x="18395" y="9915"/>
                      <a:pt x="17999" y="12697"/>
                    </a:cubicBezTo>
                    <a:cubicBezTo>
                      <a:pt x="17613" y="15419"/>
                      <a:pt x="17379" y="18150"/>
                      <a:pt x="17776" y="20892"/>
                    </a:cubicBezTo>
                    <a:cubicBezTo>
                      <a:pt x="18131" y="23421"/>
                      <a:pt x="19015" y="25928"/>
                      <a:pt x="20639" y="27919"/>
                    </a:cubicBezTo>
                    <a:cubicBezTo>
                      <a:pt x="22111" y="29726"/>
                      <a:pt x="24153" y="31138"/>
                      <a:pt x="26437" y="31676"/>
                    </a:cubicBezTo>
                    <a:cubicBezTo>
                      <a:pt x="27071" y="31821"/>
                      <a:pt x="27717" y="31897"/>
                      <a:pt x="28363" y="31897"/>
                    </a:cubicBezTo>
                    <a:cubicBezTo>
                      <a:pt x="28847" y="31897"/>
                      <a:pt x="29330" y="31855"/>
                      <a:pt x="29809" y="31768"/>
                    </a:cubicBezTo>
                    <a:cubicBezTo>
                      <a:pt x="31108" y="31524"/>
                      <a:pt x="32327" y="30965"/>
                      <a:pt x="33484" y="30326"/>
                    </a:cubicBezTo>
                    <a:cubicBezTo>
                      <a:pt x="35942" y="28955"/>
                      <a:pt x="38318" y="27066"/>
                      <a:pt x="41222" y="26792"/>
                    </a:cubicBezTo>
                    <a:cubicBezTo>
                      <a:pt x="41420" y="26775"/>
                      <a:pt x="41617" y="26765"/>
                      <a:pt x="41813" y="26765"/>
                    </a:cubicBezTo>
                    <a:cubicBezTo>
                      <a:pt x="42876" y="26765"/>
                      <a:pt x="43903" y="27032"/>
                      <a:pt x="44787" y="27675"/>
                    </a:cubicBezTo>
                    <a:cubicBezTo>
                      <a:pt x="45680" y="28336"/>
                      <a:pt x="46401" y="29310"/>
                      <a:pt x="46564" y="30417"/>
                    </a:cubicBezTo>
                    <a:cubicBezTo>
                      <a:pt x="46655" y="30955"/>
                      <a:pt x="46584" y="31504"/>
                      <a:pt x="46381" y="32011"/>
                    </a:cubicBezTo>
                    <a:cubicBezTo>
                      <a:pt x="46369" y="32034"/>
                      <a:pt x="46383" y="32047"/>
                      <a:pt x="46402" y="32047"/>
                    </a:cubicBezTo>
                    <a:cubicBezTo>
                      <a:pt x="46416" y="32047"/>
                      <a:pt x="46433" y="32039"/>
                      <a:pt x="46442" y="32021"/>
                    </a:cubicBezTo>
                    <a:cubicBezTo>
                      <a:pt x="47274" y="29990"/>
                      <a:pt x="45680" y="27838"/>
                      <a:pt x="43832" y="27066"/>
                    </a:cubicBezTo>
                    <a:cubicBezTo>
                      <a:pt x="43212" y="26801"/>
                      <a:pt x="42543" y="26691"/>
                      <a:pt x="41870" y="26691"/>
                    </a:cubicBezTo>
                    <a:cubicBezTo>
                      <a:pt x="41253" y="26691"/>
                      <a:pt x="40632" y="26783"/>
                      <a:pt x="40044" y="26934"/>
                    </a:cubicBezTo>
                    <a:cubicBezTo>
                      <a:pt x="38654" y="27279"/>
                      <a:pt x="37354" y="27939"/>
                      <a:pt x="36125" y="28660"/>
                    </a:cubicBezTo>
                    <a:cubicBezTo>
                      <a:pt x="33789" y="30051"/>
                      <a:pt x="31423" y="31757"/>
                      <a:pt x="28590" y="31829"/>
                    </a:cubicBezTo>
                    <a:cubicBezTo>
                      <a:pt x="28515" y="31831"/>
                      <a:pt x="28440" y="31832"/>
                      <a:pt x="28365" y="31832"/>
                    </a:cubicBezTo>
                    <a:cubicBezTo>
                      <a:pt x="25948" y="31832"/>
                      <a:pt x="23631" y="30733"/>
                      <a:pt x="21868" y="29128"/>
                    </a:cubicBezTo>
                    <a:cubicBezTo>
                      <a:pt x="19888" y="27320"/>
                      <a:pt x="18679" y="24872"/>
                      <a:pt x="18090" y="22273"/>
                    </a:cubicBezTo>
                    <a:cubicBezTo>
                      <a:pt x="17471" y="19521"/>
                      <a:pt x="17542" y="16658"/>
                      <a:pt x="17907" y="13875"/>
                    </a:cubicBezTo>
                    <a:cubicBezTo>
                      <a:pt x="18273" y="11022"/>
                      <a:pt x="18872" y="8077"/>
                      <a:pt x="18110" y="5233"/>
                    </a:cubicBezTo>
                    <a:cubicBezTo>
                      <a:pt x="17796" y="4086"/>
                      <a:pt x="17278" y="2979"/>
                      <a:pt x="16476" y="2085"/>
                    </a:cubicBezTo>
                    <a:cubicBezTo>
                      <a:pt x="15704" y="1223"/>
                      <a:pt x="14699" y="613"/>
                      <a:pt x="13592" y="289"/>
                    </a:cubicBezTo>
                    <a:cubicBezTo>
                      <a:pt x="12909" y="92"/>
                      <a:pt x="12202" y="1"/>
                      <a:pt x="1149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67" name="Google Shape;267;p15"/>
              <p:cNvSpPr/>
              <p:nvPr/>
            </p:nvSpPr>
            <p:spPr>
              <a:xfrm rot="-3790987">
                <a:off x="2549219" y="722852"/>
                <a:ext cx="3661649" cy="3894065"/>
              </a:xfrm>
              <a:custGeom>
                <a:avLst/>
                <a:gdLst/>
                <a:ahLst/>
                <a:cxnLst/>
                <a:rect l="l" t="t" r="r" b="b"/>
                <a:pathLst>
                  <a:path w="37197" h="39558" extrusionOk="0">
                    <a:moveTo>
                      <a:pt x="8059" y="63"/>
                    </a:moveTo>
                    <a:cubicBezTo>
                      <a:pt x="8465" y="63"/>
                      <a:pt x="8871" y="115"/>
                      <a:pt x="9271" y="227"/>
                    </a:cubicBezTo>
                    <a:cubicBezTo>
                      <a:pt x="9993" y="430"/>
                      <a:pt x="10612" y="867"/>
                      <a:pt x="11221" y="1303"/>
                    </a:cubicBezTo>
                    <a:cubicBezTo>
                      <a:pt x="12003" y="1872"/>
                      <a:pt x="12683" y="2562"/>
                      <a:pt x="13232" y="3375"/>
                    </a:cubicBezTo>
                    <a:cubicBezTo>
                      <a:pt x="13709" y="4086"/>
                      <a:pt x="14075" y="4868"/>
                      <a:pt x="14430" y="5640"/>
                    </a:cubicBezTo>
                    <a:cubicBezTo>
                      <a:pt x="15232" y="7396"/>
                      <a:pt x="16136" y="9112"/>
                      <a:pt x="17334" y="10645"/>
                    </a:cubicBezTo>
                    <a:cubicBezTo>
                      <a:pt x="17934" y="11417"/>
                      <a:pt x="18654" y="12118"/>
                      <a:pt x="19518" y="12585"/>
                    </a:cubicBezTo>
                    <a:cubicBezTo>
                      <a:pt x="20380" y="13052"/>
                      <a:pt x="21355" y="13276"/>
                      <a:pt x="22330" y="13357"/>
                    </a:cubicBezTo>
                    <a:cubicBezTo>
                      <a:pt x="22751" y="13391"/>
                      <a:pt x="23173" y="13403"/>
                      <a:pt x="23596" y="13403"/>
                    </a:cubicBezTo>
                    <a:cubicBezTo>
                      <a:pt x="24525" y="13403"/>
                      <a:pt x="25460" y="13346"/>
                      <a:pt x="26392" y="13346"/>
                    </a:cubicBezTo>
                    <a:cubicBezTo>
                      <a:pt x="27167" y="13346"/>
                      <a:pt x="27940" y="13386"/>
                      <a:pt x="28707" y="13529"/>
                    </a:cubicBezTo>
                    <a:cubicBezTo>
                      <a:pt x="32252" y="14200"/>
                      <a:pt x="35044" y="17063"/>
                      <a:pt x="36273" y="20364"/>
                    </a:cubicBezTo>
                    <a:cubicBezTo>
                      <a:pt x="36923" y="22079"/>
                      <a:pt x="37135" y="23918"/>
                      <a:pt x="36912" y="25746"/>
                    </a:cubicBezTo>
                    <a:cubicBezTo>
                      <a:pt x="36668" y="27644"/>
                      <a:pt x="35988" y="29462"/>
                      <a:pt x="35003" y="31097"/>
                    </a:cubicBezTo>
                    <a:cubicBezTo>
                      <a:pt x="32942" y="34529"/>
                      <a:pt x="29621" y="37068"/>
                      <a:pt x="25864" y="38388"/>
                    </a:cubicBezTo>
                    <a:cubicBezTo>
                      <a:pt x="23789" y="39119"/>
                      <a:pt x="21584" y="39491"/>
                      <a:pt x="19379" y="39491"/>
                    </a:cubicBezTo>
                    <a:cubicBezTo>
                      <a:pt x="17387" y="39491"/>
                      <a:pt x="15394" y="39187"/>
                      <a:pt x="13496" y="38571"/>
                    </a:cubicBezTo>
                    <a:cubicBezTo>
                      <a:pt x="9851" y="37383"/>
                      <a:pt x="6611" y="35027"/>
                      <a:pt x="4275" y="31990"/>
                    </a:cubicBezTo>
                    <a:cubicBezTo>
                      <a:pt x="3118" y="30487"/>
                      <a:pt x="2183" y="28822"/>
                      <a:pt x="1524" y="27055"/>
                    </a:cubicBezTo>
                    <a:cubicBezTo>
                      <a:pt x="721" y="24882"/>
                      <a:pt x="315" y="22577"/>
                      <a:pt x="183" y="20262"/>
                    </a:cubicBezTo>
                    <a:cubicBezTo>
                      <a:pt x="41" y="17967"/>
                      <a:pt x="163" y="15672"/>
                      <a:pt x="376" y="13387"/>
                    </a:cubicBezTo>
                    <a:cubicBezTo>
                      <a:pt x="477" y="12240"/>
                      <a:pt x="610" y="11113"/>
                      <a:pt x="752" y="9975"/>
                    </a:cubicBezTo>
                    <a:cubicBezTo>
                      <a:pt x="884" y="8919"/>
                      <a:pt x="1036" y="7863"/>
                      <a:pt x="1290" y="6827"/>
                    </a:cubicBezTo>
                    <a:cubicBezTo>
                      <a:pt x="1768" y="4857"/>
                      <a:pt x="2610" y="2867"/>
                      <a:pt x="4205" y="1557"/>
                    </a:cubicBezTo>
                    <a:cubicBezTo>
                      <a:pt x="5275" y="676"/>
                      <a:pt x="6662" y="63"/>
                      <a:pt x="8059" y="63"/>
                    </a:cubicBezTo>
                    <a:close/>
                    <a:moveTo>
                      <a:pt x="8072" y="0"/>
                    </a:moveTo>
                    <a:cubicBezTo>
                      <a:pt x="7618" y="0"/>
                      <a:pt x="7163" y="62"/>
                      <a:pt x="6723" y="176"/>
                    </a:cubicBezTo>
                    <a:cubicBezTo>
                      <a:pt x="4925" y="644"/>
                      <a:pt x="3433" y="1892"/>
                      <a:pt x="2499" y="3487"/>
                    </a:cubicBezTo>
                    <a:cubicBezTo>
                      <a:pt x="1432" y="5324"/>
                      <a:pt x="1016" y="7447"/>
                      <a:pt x="741" y="9528"/>
                    </a:cubicBezTo>
                    <a:cubicBezTo>
                      <a:pt x="427" y="11834"/>
                      <a:pt x="183" y="14159"/>
                      <a:pt x="92" y="16485"/>
                    </a:cubicBezTo>
                    <a:cubicBezTo>
                      <a:pt x="1" y="18810"/>
                      <a:pt x="71" y="21156"/>
                      <a:pt x="488" y="23451"/>
                    </a:cubicBezTo>
                    <a:cubicBezTo>
                      <a:pt x="863" y="25543"/>
                      <a:pt x="1524" y="27583"/>
                      <a:pt x="2539" y="29452"/>
                    </a:cubicBezTo>
                    <a:cubicBezTo>
                      <a:pt x="3453" y="31137"/>
                      <a:pt x="4621" y="32681"/>
                      <a:pt x="5981" y="34032"/>
                    </a:cubicBezTo>
                    <a:cubicBezTo>
                      <a:pt x="7342" y="35372"/>
                      <a:pt x="8896" y="36510"/>
                      <a:pt x="10582" y="37403"/>
                    </a:cubicBezTo>
                    <a:cubicBezTo>
                      <a:pt x="12369" y="38347"/>
                      <a:pt x="14298" y="38987"/>
                      <a:pt x="16298" y="39312"/>
                    </a:cubicBezTo>
                    <a:cubicBezTo>
                      <a:pt x="17316" y="39476"/>
                      <a:pt x="18346" y="39557"/>
                      <a:pt x="19377" y="39557"/>
                    </a:cubicBezTo>
                    <a:cubicBezTo>
                      <a:pt x="20453" y="39557"/>
                      <a:pt x="21530" y="39468"/>
                      <a:pt x="22594" y="39292"/>
                    </a:cubicBezTo>
                    <a:cubicBezTo>
                      <a:pt x="24676" y="38947"/>
                      <a:pt x="26707" y="38266"/>
                      <a:pt x="28576" y="37261"/>
                    </a:cubicBezTo>
                    <a:cubicBezTo>
                      <a:pt x="30291" y="36337"/>
                      <a:pt x="31855" y="35118"/>
                      <a:pt x="33165" y="33676"/>
                    </a:cubicBezTo>
                    <a:cubicBezTo>
                      <a:pt x="34455" y="32254"/>
                      <a:pt x="35511" y="30620"/>
                      <a:pt x="36201" y="28822"/>
                    </a:cubicBezTo>
                    <a:cubicBezTo>
                      <a:pt x="36871" y="27076"/>
                      <a:pt x="37196" y="25166"/>
                      <a:pt x="37024" y="23298"/>
                    </a:cubicBezTo>
                    <a:cubicBezTo>
                      <a:pt x="36862" y="21511"/>
                      <a:pt x="36252" y="19764"/>
                      <a:pt x="35308" y="18241"/>
                    </a:cubicBezTo>
                    <a:cubicBezTo>
                      <a:pt x="34384" y="16749"/>
                      <a:pt x="33125" y="15449"/>
                      <a:pt x="31611" y="14555"/>
                    </a:cubicBezTo>
                    <a:cubicBezTo>
                      <a:pt x="30850" y="14118"/>
                      <a:pt x="30038" y="13773"/>
                      <a:pt x="29185" y="13560"/>
                    </a:cubicBezTo>
                    <a:cubicBezTo>
                      <a:pt x="28283" y="13344"/>
                      <a:pt x="27356" y="13284"/>
                      <a:pt x="26434" y="13284"/>
                    </a:cubicBezTo>
                    <a:cubicBezTo>
                      <a:pt x="26359" y="13284"/>
                      <a:pt x="26284" y="13285"/>
                      <a:pt x="26209" y="13286"/>
                    </a:cubicBezTo>
                    <a:cubicBezTo>
                      <a:pt x="25356" y="13290"/>
                      <a:pt x="24474" y="13342"/>
                      <a:pt x="23596" y="13342"/>
                    </a:cubicBezTo>
                    <a:cubicBezTo>
                      <a:pt x="22268" y="13342"/>
                      <a:pt x="20949" y="13222"/>
                      <a:pt x="19751" y="12636"/>
                    </a:cubicBezTo>
                    <a:cubicBezTo>
                      <a:pt x="18817" y="12179"/>
                      <a:pt x="18055" y="11448"/>
                      <a:pt x="17415" y="10645"/>
                    </a:cubicBezTo>
                    <a:cubicBezTo>
                      <a:pt x="16756" y="9813"/>
                      <a:pt x="16187" y="8909"/>
                      <a:pt x="15669" y="7995"/>
                    </a:cubicBezTo>
                    <a:cubicBezTo>
                      <a:pt x="14765" y="6411"/>
                      <a:pt x="14206" y="4634"/>
                      <a:pt x="13150" y="3151"/>
                    </a:cubicBezTo>
                    <a:cubicBezTo>
                      <a:pt x="12633" y="2410"/>
                      <a:pt x="11983" y="1781"/>
                      <a:pt x="11252" y="1242"/>
                    </a:cubicBezTo>
                    <a:cubicBezTo>
                      <a:pt x="10622" y="795"/>
                      <a:pt x="9993" y="349"/>
                      <a:pt x="9241" y="146"/>
                    </a:cubicBezTo>
                    <a:cubicBezTo>
                      <a:pt x="8859" y="47"/>
                      <a:pt x="8466" y="0"/>
                      <a:pt x="807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68" name="Google Shape;268;p15"/>
              <p:cNvSpPr/>
              <p:nvPr/>
            </p:nvSpPr>
            <p:spPr>
              <a:xfrm rot="-565460" flipH="1">
                <a:off x="4004977" y="960008"/>
                <a:ext cx="5920740" cy="4013705"/>
              </a:xfrm>
              <a:custGeom>
                <a:avLst/>
                <a:gdLst/>
                <a:ahLst/>
                <a:cxnLst/>
                <a:rect l="l" t="t" r="r" b="b"/>
                <a:pathLst>
                  <a:path w="47275" h="32048" extrusionOk="0">
                    <a:moveTo>
                      <a:pt x="11491" y="1"/>
                    </a:moveTo>
                    <a:cubicBezTo>
                      <a:pt x="9887" y="1"/>
                      <a:pt x="8266" y="466"/>
                      <a:pt x="6879" y="1233"/>
                    </a:cubicBezTo>
                    <a:cubicBezTo>
                      <a:pt x="4575" y="2523"/>
                      <a:pt x="2797" y="4543"/>
                      <a:pt x="1203" y="6614"/>
                    </a:cubicBezTo>
                    <a:cubicBezTo>
                      <a:pt x="807" y="7133"/>
                      <a:pt x="411" y="7661"/>
                      <a:pt x="15" y="8189"/>
                    </a:cubicBezTo>
                    <a:cubicBezTo>
                      <a:pt x="1" y="8210"/>
                      <a:pt x="27" y="8232"/>
                      <a:pt x="51" y="8232"/>
                    </a:cubicBezTo>
                    <a:cubicBezTo>
                      <a:pt x="60" y="8232"/>
                      <a:pt x="70" y="8228"/>
                      <a:pt x="76" y="8219"/>
                    </a:cubicBezTo>
                    <a:cubicBezTo>
                      <a:pt x="1660" y="6086"/>
                      <a:pt x="3275" y="3924"/>
                      <a:pt x="5397" y="2299"/>
                    </a:cubicBezTo>
                    <a:cubicBezTo>
                      <a:pt x="7152" y="955"/>
                      <a:pt x="9277" y="73"/>
                      <a:pt x="11491" y="73"/>
                    </a:cubicBezTo>
                    <a:cubicBezTo>
                      <a:pt x="11737" y="73"/>
                      <a:pt x="11984" y="83"/>
                      <a:pt x="12231" y="106"/>
                    </a:cubicBezTo>
                    <a:cubicBezTo>
                      <a:pt x="13409" y="217"/>
                      <a:pt x="14556" y="593"/>
                      <a:pt x="15511" y="1293"/>
                    </a:cubicBezTo>
                    <a:cubicBezTo>
                      <a:pt x="16537" y="2045"/>
                      <a:pt x="17268" y="3121"/>
                      <a:pt x="17725" y="4289"/>
                    </a:cubicBezTo>
                    <a:cubicBezTo>
                      <a:pt x="18781" y="6991"/>
                      <a:pt x="18395" y="9915"/>
                      <a:pt x="17999" y="12697"/>
                    </a:cubicBezTo>
                    <a:cubicBezTo>
                      <a:pt x="17613" y="15419"/>
                      <a:pt x="17379" y="18150"/>
                      <a:pt x="17776" y="20892"/>
                    </a:cubicBezTo>
                    <a:cubicBezTo>
                      <a:pt x="18131" y="23421"/>
                      <a:pt x="19015" y="25928"/>
                      <a:pt x="20639" y="27919"/>
                    </a:cubicBezTo>
                    <a:cubicBezTo>
                      <a:pt x="22111" y="29726"/>
                      <a:pt x="24153" y="31138"/>
                      <a:pt x="26437" y="31676"/>
                    </a:cubicBezTo>
                    <a:cubicBezTo>
                      <a:pt x="27071" y="31821"/>
                      <a:pt x="27717" y="31897"/>
                      <a:pt x="28363" y="31897"/>
                    </a:cubicBezTo>
                    <a:cubicBezTo>
                      <a:pt x="28847" y="31897"/>
                      <a:pt x="29330" y="31855"/>
                      <a:pt x="29809" y="31768"/>
                    </a:cubicBezTo>
                    <a:cubicBezTo>
                      <a:pt x="31108" y="31524"/>
                      <a:pt x="32327" y="30965"/>
                      <a:pt x="33484" y="30326"/>
                    </a:cubicBezTo>
                    <a:cubicBezTo>
                      <a:pt x="35942" y="28955"/>
                      <a:pt x="38318" y="27066"/>
                      <a:pt x="41222" y="26792"/>
                    </a:cubicBezTo>
                    <a:cubicBezTo>
                      <a:pt x="41420" y="26775"/>
                      <a:pt x="41617" y="26765"/>
                      <a:pt x="41813" y="26765"/>
                    </a:cubicBezTo>
                    <a:cubicBezTo>
                      <a:pt x="42876" y="26765"/>
                      <a:pt x="43903" y="27032"/>
                      <a:pt x="44787" y="27675"/>
                    </a:cubicBezTo>
                    <a:cubicBezTo>
                      <a:pt x="45680" y="28336"/>
                      <a:pt x="46401" y="29310"/>
                      <a:pt x="46564" y="30417"/>
                    </a:cubicBezTo>
                    <a:cubicBezTo>
                      <a:pt x="46655" y="30955"/>
                      <a:pt x="46584" y="31504"/>
                      <a:pt x="46381" y="32011"/>
                    </a:cubicBezTo>
                    <a:cubicBezTo>
                      <a:pt x="46369" y="32034"/>
                      <a:pt x="46383" y="32047"/>
                      <a:pt x="46402" y="32047"/>
                    </a:cubicBezTo>
                    <a:cubicBezTo>
                      <a:pt x="46416" y="32047"/>
                      <a:pt x="46433" y="32039"/>
                      <a:pt x="46442" y="32021"/>
                    </a:cubicBezTo>
                    <a:cubicBezTo>
                      <a:pt x="47274" y="29990"/>
                      <a:pt x="45680" y="27838"/>
                      <a:pt x="43832" y="27066"/>
                    </a:cubicBezTo>
                    <a:cubicBezTo>
                      <a:pt x="43212" y="26801"/>
                      <a:pt x="42543" y="26691"/>
                      <a:pt x="41870" y="26691"/>
                    </a:cubicBezTo>
                    <a:cubicBezTo>
                      <a:pt x="41253" y="26691"/>
                      <a:pt x="40632" y="26783"/>
                      <a:pt x="40044" y="26934"/>
                    </a:cubicBezTo>
                    <a:cubicBezTo>
                      <a:pt x="38654" y="27279"/>
                      <a:pt x="37354" y="27939"/>
                      <a:pt x="36125" y="28660"/>
                    </a:cubicBezTo>
                    <a:cubicBezTo>
                      <a:pt x="33789" y="30051"/>
                      <a:pt x="31423" y="31757"/>
                      <a:pt x="28590" y="31829"/>
                    </a:cubicBezTo>
                    <a:cubicBezTo>
                      <a:pt x="28515" y="31831"/>
                      <a:pt x="28440" y="31832"/>
                      <a:pt x="28365" y="31832"/>
                    </a:cubicBezTo>
                    <a:cubicBezTo>
                      <a:pt x="25948" y="31832"/>
                      <a:pt x="23631" y="30733"/>
                      <a:pt x="21868" y="29128"/>
                    </a:cubicBezTo>
                    <a:cubicBezTo>
                      <a:pt x="19888" y="27320"/>
                      <a:pt x="18679" y="24872"/>
                      <a:pt x="18090" y="22273"/>
                    </a:cubicBezTo>
                    <a:cubicBezTo>
                      <a:pt x="17471" y="19521"/>
                      <a:pt x="17542" y="16658"/>
                      <a:pt x="17907" y="13875"/>
                    </a:cubicBezTo>
                    <a:cubicBezTo>
                      <a:pt x="18273" y="11022"/>
                      <a:pt x="18872" y="8077"/>
                      <a:pt x="18110" y="5233"/>
                    </a:cubicBezTo>
                    <a:cubicBezTo>
                      <a:pt x="17796" y="4086"/>
                      <a:pt x="17278" y="2979"/>
                      <a:pt x="16476" y="2085"/>
                    </a:cubicBezTo>
                    <a:cubicBezTo>
                      <a:pt x="15704" y="1223"/>
                      <a:pt x="14699" y="613"/>
                      <a:pt x="13592" y="289"/>
                    </a:cubicBezTo>
                    <a:cubicBezTo>
                      <a:pt x="12909" y="92"/>
                      <a:pt x="12202" y="1"/>
                      <a:pt x="1149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69" name="Google Shape;269;p15"/>
              <p:cNvSpPr/>
              <p:nvPr/>
            </p:nvSpPr>
            <p:spPr>
              <a:xfrm rot="-2190436">
                <a:off x="6767466" y="2203417"/>
                <a:ext cx="3389217" cy="2184986"/>
              </a:xfrm>
              <a:custGeom>
                <a:avLst/>
                <a:gdLst/>
                <a:ahLst/>
                <a:cxnLst/>
                <a:rect l="l" t="t" r="r" b="b"/>
                <a:pathLst>
                  <a:path w="68641" h="44252" extrusionOk="0">
                    <a:moveTo>
                      <a:pt x="67677" y="0"/>
                    </a:moveTo>
                    <a:cubicBezTo>
                      <a:pt x="65155" y="0"/>
                      <a:pt x="62741" y="1012"/>
                      <a:pt x="60731" y="2524"/>
                    </a:cubicBezTo>
                    <a:cubicBezTo>
                      <a:pt x="58294" y="4352"/>
                      <a:pt x="56516" y="6829"/>
                      <a:pt x="55074" y="9480"/>
                    </a:cubicBezTo>
                    <a:cubicBezTo>
                      <a:pt x="52160" y="14852"/>
                      <a:pt x="50383" y="21107"/>
                      <a:pt x="45621" y="25240"/>
                    </a:cubicBezTo>
                    <a:cubicBezTo>
                      <a:pt x="44504" y="26215"/>
                      <a:pt x="43245" y="27027"/>
                      <a:pt x="41864" y="27576"/>
                    </a:cubicBezTo>
                    <a:cubicBezTo>
                      <a:pt x="40310" y="28185"/>
                      <a:pt x="38644" y="28459"/>
                      <a:pt x="36979" y="28499"/>
                    </a:cubicBezTo>
                    <a:cubicBezTo>
                      <a:pt x="36764" y="28506"/>
                      <a:pt x="36550" y="28509"/>
                      <a:pt x="36335" y="28509"/>
                    </a:cubicBezTo>
                    <a:cubicBezTo>
                      <a:pt x="33195" y="28509"/>
                      <a:pt x="30095" y="27846"/>
                      <a:pt x="26977" y="27504"/>
                    </a:cubicBezTo>
                    <a:cubicBezTo>
                      <a:pt x="25877" y="27383"/>
                      <a:pt x="24780" y="27316"/>
                      <a:pt x="23686" y="27316"/>
                    </a:cubicBezTo>
                    <a:cubicBezTo>
                      <a:pt x="21954" y="27316"/>
                      <a:pt x="20230" y="27484"/>
                      <a:pt x="18518" y="27870"/>
                    </a:cubicBezTo>
                    <a:cubicBezTo>
                      <a:pt x="15918" y="28459"/>
                      <a:pt x="13420" y="29464"/>
                      <a:pt x="11125" y="30815"/>
                    </a:cubicBezTo>
                    <a:cubicBezTo>
                      <a:pt x="6576" y="33506"/>
                      <a:pt x="2799" y="37578"/>
                      <a:pt x="687" y="42442"/>
                    </a:cubicBezTo>
                    <a:cubicBezTo>
                      <a:pt x="433" y="43020"/>
                      <a:pt x="210" y="43609"/>
                      <a:pt x="7" y="44209"/>
                    </a:cubicBezTo>
                    <a:cubicBezTo>
                      <a:pt x="0" y="44234"/>
                      <a:pt x="21" y="44251"/>
                      <a:pt x="40" y="44251"/>
                    </a:cubicBezTo>
                    <a:cubicBezTo>
                      <a:pt x="52" y="44251"/>
                      <a:pt x="64" y="44245"/>
                      <a:pt x="68" y="44229"/>
                    </a:cubicBezTo>
                    <a:cubicBezTo>
                      <a:pt x="1824" y="39080"/>
                      <a:pt x="5398" y="34673"/>
                      <a:pt x="9897" y="31668"/>
                    </a:cubicBezTo>
                    <a:cubicBezTo>
                      <a:pt x="14007" y="28925"/>
                      <a:pt x="18839" y="27367"/>
                      <a:pt x="23767" y="27367"/>
                    </a:cubicBezTo>
                    <a:cubicBezTo>
                      <a:pt x="24257" y="27367"/>
                      <a:pt x="24749" y="27382"/>
                      <a:pt x="25240" y="27413"/>
                    </a:cubicBezTo>
                    <a:cubicBezTo>
                      <a:pt x="28866" y="27644"/>
                      <a:pt x="32681" y="28556"/>
                      <a:pt x="36366" y="28556"/>
                    </a:cubicBezTo>
                    <a:cubicBezTo>
                      <a:pt x="38998" y="28556"/>
                      <a:pt x="41563" y="28091"/>
                      <a:pt x="43945" y="26581"/>
                    </a:cubicBezTo>
                    <a:cubicBezTo>
                      <a:pt x="49053" y="23351"/>
                      <a:pt x="51308" y="17411"/>
                      <a:pt x="53785" y="12202"/>
                    </a:cubicBezTo>
                    <a:cubicBezTo>
                      <a:pt x="55126" y="9368"/>
                      <a:pt x="56638" y="6535"/>
                      <a:pt x="58852" y="4271"/>
                    </a:cubicBezTo>
                    <a:cubicBezTo>
                      <a:pt x="60893" y="2179"/>
                      <a:pt x="63543" y="493"/>
                      <a:pt x="66488" y="138"/>
                    </a:cubicBezTo>
                    <a:cubicBezTo>
                      <a:pt x="66861" y="89"/>
                      <a:pt x="67236" y="66"/>
                      <a:pt x="67611" y="66"/>
                    </a:cubicBezTo>
                    <a:cubicBezTo>
                      <a:pt x="67941" y="66"/>
                      <a:pt x="68272" y="84"/>
                      <a:pt x="68600" y="118"/>
                    </a:cubicBezTo>
                    <a:cubicBezTo>
                      <a:pt x="68641" y="118"/>
                      <a:pt x="68641" y="57"/>
                      <a:pt x="68600" y="46"/>
                    </a:cubicBezTo>
                    <a:cubicBezTo>
                      <a:pt x="68291" y="15"/>
                      <a:pt x="67983" y="0"/>
                      <a:pt x="676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70" name="Google Shape;270;p15"/>
              <p:cNvSpPr/>
              <p:nvPr/>
            </p:nvSpPr>
            <p:spPr>
              <a:xfrm rot="9272496">
                <a:off x="784504" y="-1103050"/>
                <a:ext cx="4382991" cy="2835046"/>
              </a:xfrm>
              <a:custGeom>
                <a:avLst/>
                <a:gdLst/>
                <a:ahLst/>
                <a:cxnLst/>
                <a:rect l="l" t="t" r="r" b="b"/>
                <a:pathLst>
                  <a:path w="85746" h="55463" extrusionOk="0">
                    <a:moveTo>
                      <a:pt x="48227" y="0"/>
                    </a:moveTo>
                    <a:cubicBezTo>
                      <a:pt x="47882" y="0"/>
                      <a:pt x="47535" y="9"/>
                      <a:pt x="47188" y="28"/>
                    </a:cubicBezTo>
                    <a:cubicBezTo>
                      <a:pt x="42599" y="282"/>
                      <a:pt x="38151" y="2018"/>
                      <a:pt x="34455" y="4719"/>
                    </a:cubicBezTo>
                    <a:cubicBezTo>
                      <a:pt x="30372" y="7705"/>
                      <a:pt x="27509" y="11899"/>
                      <a:pt x="24311" y="15737"/>
                    </a:cubicBezTo>
                    <a:cubicBezTo>
                      <a:pt x="21142" y="19545"/>
                      <a:pt x="17345" y="23231"/>
                      <a:pt x="12338" y="24338"/>
                    </a:cubicBezTo>
                    <a:cubicBezTo>
                      <a:pt x="11445" y="24532"/>
                      <a:pt x="10521" y="24639"/>
                      <a:pt x="9599" y="24639"/>
                    </a:cubicBezTo>
                    <a:cubicBezTo>
                      <a:pt x="8059" y="24639"/>
                      <a:pt x="6524" y="24340"/>
                      <a:pt x="5139" y="23647"/>
                    </a:cubicBezTo>
                    <a:cubicBezTo>
                      <a:pt x="3209" y="22693"/>
                      <a:pt x="1585" y="21027"/>
                      <a:pt x="793" y="19017"/>
                    </a:cubicBezTo>
                    <a:cubicBezTo>
                      <a:pt x="407" y="18052"/>
                      <a:pt x="244" y="17026"/>
                      <a:pt x="305" y="16001"/>
                    </a:cubicBezTo>
                    <a:cubicBezTo>
                      <a:pt x="305" y="15976"/>
                      <a:pt x="287" y="15963"/>
                      <a:pt x="269" y="15963"/>
                    </a:cubicBezTo>
                    <a:cubicBezTo>
                      <a:pt x="252" y="15963"/>
                      <a:pt x="234" y="15976"/>
                      <a:pt x="234" y="16001"/>
                    </a:cubicBezTo>
                    <a:cubicBezTo>
                      <a:pt x="1" y="20032"/>
                      <a:pt x="3291" y="23516"/>
                      <a:pt x="7078" y="24419"/>
                    </a:cubicBezTo>
                    <a:cubicBezTo>
                      <a:pt x="7930" y="24622"/>
                      <a:pt x="8785" y="24716"/>
                      <a:pt x="9633" y="24716"/>
                    </a:cubicBezTo>
                    <a:cubicBezTo>
                      <a:pt x="13412" y="24716"/>
                      <a:pt x="17069" y="22848"/>
                      <a:pt x="19913" y="20418"/>
                    </a:cubicBezTo>
                    <a:cubicBezTo>
                      <a:pt x="23762" y="17128"/>
                      <a:pt x="26514" y="12813"/>
                      <a:pt x="29875" y="9056"/>
                    </a:cubicBezTo>
                    <a:cubicBezTo>
                      <a:pt x="33125" y="5410"/>
                      <a:pt x="37095" y="2546"/>
                      <a:pt x="41786" y="1084"/>
                    </a:cubicBezTo>
                    <a:cubicBezTo>
                      <a:pt x="43888" y="429"/>
                      <a:pt x="46088" y="78"/>
                      <a:pt x="48282" y="78"/>
                    </a:cubicBezTo>
                    <a:cubicBezTo>
                      <a:pt x="50613" y="78"/>
                      <a:pt x="52937" y="475"/>
                      <a:pt x="55129" y="1327"/>
                    </a:cubicBezTo>
                    <a:cubicBezTo>
                      <a:pt x="59049" y="2851"/>
                      <a:pt x="62492" y="5704"/>
                      <a:pt x="64523" y="9401"/>
                    </a:cubicBezTo>
                    <a:cubicBezTo>
                      <a:pt x="65670" y="11513"/>
                      <a:pt x="66259" y="13818"/>
                      <a:pt x="66421" y="16204"/>
                    </a:cubicBezTo>
                    <a:cubicBezTo>
                      <a:pt x="66614" y="18926"/>
                      <a:pt x="66330" y="21657"/>
                      <a:pt x="66218" y="24378"/>
                    </a:cubicBezTo>
                    <a:cubicBezTo>
                      <a:pt x="66046" y="28420"/>
                      <a:pt x="66391" y="32807"/>
                      <a:pt x="68930" y="36148"/>
                    </a:cubicBezTo>
                    <a:cubicBezTo>
                      <a:pt x="70067" y="37640"/>
                      <a:pt x="71600" y="38727"/>
                      <a:pt x="73428" y="39215"/>
                    </a:cubicBezTo>
                    <a:cubicBezTo>
                      <a:pt x="74657" y="39549"/>
                      <a:pt x="75936" y="39651"/>
                      <a:pt x="77196" y="39895"/>
                    </a:cubicBezTo>
                    <a:cubicBezTo>
                      <a:pt x="78343" y="40118"/>
                      <a:pt x="79439" y="40494"/>
                      <a:pt x="80434" y="41113"/>
                    </a:cubicBezTo>
                    <a:cubicBezTo>
                      <a:pt x="82303" y="42261"/>
                      <a:pt x="83745" y="44099"/>
                      <a:pt x="84395" y="46190"/>
                    </a:cubicBezTo>
                    <a:cubicBezTo>
                      <a:pt x="85055" y="48354"/>
                      <a:pt x="84811" y="50750"/>
                      <a:pt x="83826" y="52771"/>
                    </a:cubicBezTo>
                    <a:cubicBezTo>
                      <a:pt x="83339" y="53766"/>
                      <a:pt x="82679" y="54659"/>
                      <a:pt x="81867" y="55411"/>
                    </a:cubicBezTo>
                    <a:cubicBezTo>
                      <a:pt x="81844" y="55434"/>
                      <a:pt x="81866" y="55462"/>
                      <a:pt x="81892" y="55462"/>
                    </a:cubicBezTo>
                    <a:cubicBezTo>
                      <a:pt x="81901" y="55462"/>
                      <a:pt x="81909" y="55459"/>
                      <a:pt x="81917" y="55451"/>
                    </a:cubicBezTo>
                    <a:cubicBezTo>
                      <a:pt x="84974" y="52598"/>
                      <a:pt x="85746" y="47826"/>
                      <a:pt x="83582" y="44220"/>
                    </a:cubicBezTo>
                    <a:cubicBezTo>
                      <a:pt x="82567" y="42514"/>
                      <a:pt x="80993" y="41133"/>
                      <a:pt x="79155" y="40382"/>
                    </a:cubicBezTo>
                    <a:cubicBezTo>
                      <a:pt x="76840" y="39448"/>
                      <a:pt x="74220" y="39702"/>
                      <a:pt x="71956" y="38605"/>
                    </a:cubicBezTo>
                    <a:cubicBezTo>
                      <a:pt x="68229" y="36787"/>
                      <a:pt x="66685" y="32380"/>
                      <a:pt x="66330" y="28512"/>
                    </a:cubicBezTo>
                    <a:cubicBezTo>
                      <a:pt x="65843" y="23313"/>
                      <a:pt x="67305" y="18032"/>
                      <a:pt x="65974" y="12894"/>
                    </a:cubicBezTo>
                    <a:cubicBezTo>
                      <a:pt x="64979" y="9004"/>
                      <a:pt x="62400" y="5653"/>
                      <a:pt x="59120" y="3379"/>
                    </a:cubicBezTo>
                    <a:cubicBezTo>
                      <a:pt x="55922" y="1150"/>
                      <a:pt x="52115" y="0"/>
                      <a:pt x="4822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sp>
        <p:nvSpPr>
          <p:cNvPr id="271" name="Google Shape;271;p15"/>
          <p:cNvSpPr txBox="1">
            <a:spLocks noGrp="1"/>
          </p:cNvSpPr>
          <p:nvPr>
            <p:ph type="title" idx="2" hasCustomPrompt="1"/>
          </p:nvPr>
        </p:nvSpPr>
        <p:spPr>
          <a:xfrm>
            <a:off x="971200" y="1442284"/>
            <a:ext cx="6526800" cy="199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272" name="Google Shape;272;p15"/>
          <p:cNvSpPr txBox="1">
            <a:spLocks noGrp="1"/>
          </p:cNvSpPr>
          <p:nvPr>
            <p:ph type="subTitle" idx="1"/>
          </p:nvPr>
        </p:nvSpPr>
        <p:spPr>
          <a:xfrm>
            <a:off x="971200" y="4809717"/>
            <a:ext cx="6526800" cy="60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73" name="Google Shape;273;p15"/>
          <p:cNvSpPr txBox="1">
            <a:spLocks noGrp="1"/>
          </p:cNvSpPr>
          <p:nvPr>
            <p:ph type="subTitle" idx="3"/>
          </p:nvPr>
        </p:nvSpPr>
        <p:spPr>
          <a:xfrm>
            <a:off x="971200" y="842533"/>
            <a:ext cx="5549600" cy="44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74" name="Google Shape;274;p15"/>
          <p:cNvSpPr txBox="1">
            <a:spLocks noGrp="1"/>
          </p:cNvSpPr>
          <p:nvPr>
            <p:ph type="subTitle" idx="4"/>
          </p:nvPr>
        </p:nvSpPr>
        <p:spPr>
          <a:xfrm rot="5400000">
            <a:off x="9497000" y="4402933"/>
            <a:ext cx="3027600" cy="44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cxnSp>
        <p:nvCxnSpPr>
          <p:cNvPr id="275" name="Google Shape;275;p15"/>
          <p:cNvCxnSpPr/>
          <p:nvPr/>
        </p:nvCxnSpPr>
        <p:spPr>
          <a:xfrm rot="10800000">
            <a:off x="-14400" y="1063723"/>
            <a:ext cx="9856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6" name="Google Shape;276;p15"/>
          <p:cNvCxnSpPr/>
          <p:nvPr/>
        </p:nvCxnSpPr>
        <p:spPr>
          <a:xfrm rot="10800000">
            <a:off x="960003" y="6473567"/>
            <a:ext cx="73876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43742160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6"/>
          <p:cNvSpPr txBox="1">
            <a:spLocks noGrp="1"/>
          </p:cNvSpPr>
          <p:nvPr>
            <p:ph type="title"/>
          </p:nvPr>
        </p:nvSpPr>
        <p:spPr>
          <a:xfrm>
            <a:off x="1952067" y="593367"/>
            <a:ext cx="8288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279" name="Google Shape;279;p16"/>
          <p:cNvGrpSpPr/>
          <p:nvPr/>
        </p:nvGrpSpPr>
        <p:grpSpPr>
          <a:xfrm rot="10800000">
            <a:off x="-1785401" y="-290809"/>
            <a:ext cx="16816309" cy="9785073"/>
            <a:chOff x="-2138111" y="-1907432"/>
            <a:chExt cx="12612232" cy="7338805"/>
          </a:xfrm>
        </p:grpSpPr>
        <p:sp>
          <p:nvSpPr>
            <p:cNvPr id="280" name="Google Shape;280;p16"/>
            <p:cNvSpPr/>
            <p:nvPr/>
          </p:nvSpPr>
          <p:spPr>
            <a:xfrm rot="-10210910">
              <a:off x="5334753" y="-288655"/>
              <a:ext cx="3261178" cy="1154360"/>
            </a:xfrm>
            <a:custGeom>
              <a:avLst/>
              <a:gdLst/>
              <a:ahLst/>
              <a:cxnLst/>
              <a:rect l="l" t="t" r="r" b="b"/>
              <a:pathLst>
                <a:path w="71732" h="25391" extrusionOk="0">
                  <a:moveTo>
                    <a:pt x="56488" y="1"/>
                  </a:moveTo>
                  <a:cubicBezTo>
                    <a:pt x="55279" y="1"/>
                    <a:pt x="54071" y="138"/>
                    <a:pt x="52895" y="412"/>
                  </a:cubicBezTo>
                  <a:cubicBezTo>
                    <a:pt x="49787" y="1143"/>
                    <a:pt x="47158" y="2890"/>
                    <a:pt x="44873" y="5073"/>
                  </a:cubicBezTo>
                  <a:cubicBezTo>
                    <a:pt x="40293" y="9420"/>
                    <a:pt x="36272" y="15847"/>
                    <a:pt x="29367" y="16416"/>
                  </a:cubicBezTo>
                  <a:cubicBezTo>
                    <a:pt x="29019" y="16444"/>
                    <a:pt x="28673" y="16457"/>
                    <a:pt x="28327" y="16457"/>
                  </a:cubicBezTo>
                  <a:cubicBezTo>
                    <a:pt x="25059" y="16457"/>
                    <a:pt x="21885" y="15265"/>
                    <a:pt x="18836" y="14182"/>
                  </a:cubicBezTo>
                  <a:cubicBezTo>
                    <a:pt x="15978" y="13173"/>
                    <a:pt x="13052" y="12242"/>
                    <a:pt x="9988" y="12242"/>
                  </a:cubicBezTo>
                  <a:cubicBezTo>
                    <a:pt x="9939" y="12242"/>
                    <a:pt x="9889" y="12242"/>
                    <a:pt x="9839" y="12243"/>
                  </a:cubicBezTo>
                  <a:cubicBezTo>
                    <a:pt x="7037" y="12283"/>
                    <a:pt x="4275" y="13238"/>
                    <a:pt x="2478" y="15472"/>
                  </a:cubicBezTo>
                  <a:cubicBezTo>
                    <a:pt x="741" y="17645"/>
                    <a:pt x="152" y="20498"/>
                    <a:pt x="50" y="23219"/>
                  </a:cubicBezTo>
                  <a:cubicBezTo>
                    <a:pt x="30" y="23930"/>
                    <a:pt x="41" y="24641"/>
                    <a:pt x="71" y="25352"/>
                  </a:cubicBezTo>
                  <a:cubicBezTo>
                    <a:pt x="76" y="25377"/>
                    <a:pt x="94" y="25390"/>
                    <a:pt x="110" y="25390"/>
                  </a:cubicBezTo>
                  <a:cubicBezTo>
                    <a:pt x="127" y="25390"/>
                    <a:pt x="142" y="25377"/>
                    <a:pt x="142" y="25352"/>
                  </a:cubicBezTo>
                  <a:cubicBezTo>
                    <a:pt x="0" y="22529"/>
                    <a:pt x="244" y="19523"/>
                    <a:pt x="1584" y="16975"/>
                  </a:cubicBezTo>
                  <a:cubicBezTo>
                    <a:pt x="2264" y="15685"/>
                    <a:pt x="3229" y="14568"/>
                    <a:pt x="4458" y="13775"/>
                  </a:cubicBezTo>
                  <a:cubicBezTo>
                    <a:pt x="5676" y="12994"/>
                    <a:pt x="7068" y="12557"/>
                    <a:pt x="8489" y="12394"/>
                  </a:cubicBezTo>
                  <a:cubicBezTo>
                    <a:pt x="9022" y="12333"/>
                    <a:pt x="9548" y="12305"/>
                    <a:pt x="10070" y="12305"/>
                  </a:cubicBezTo>
                  <a:cubicBezTo>
                    <a:pt x="16002" y="12305"/>
                    <a:pt x="21274" y="15981"/>
                    <a:pt x="27163" y="16467"/>
                  </a:cubicBezTo>
                  <a:cubicBezTo>
                    <a:pt x="27555" y="16501"/>
                    <a:pt x="27948" y="16519"/>
                    <a:pt x="28340" y="16519"/>
                  </a:cubicBezTo>
                  <a:cubicBezTo>
                    <a:pt x="29566" y="16519"/>
                    <a:pt x="30787" y="16346"/>
                    <a:pt x="31956" y="15969"/>
                  </a:cubicBezTo>
                  <a:cubicBezTo>
                    <a:pt x="33368" y="15512"/>
                    <a:pt x="34677" y="14801"/>
                    <a:pt x="35886" y="13949"/>
                  </a:cubicBezTo>
                  <a:cubicBezTo>
                    <a:pt x="38414" y="12151"/>
                    <a:pt x="40456" y="9815"/>
                    <a:pt x="42548" y="7551"/>
                  </a:cubicBezTo>
                  <a:cubicBezTo>
                    <a:pt x="44710" y="5216"/>
                    <a:pt x="47025" y="2890"/>
                    <a:pt x="49950" y="1509"/>
                  </a:cubicBezTo>
                  <a:cubicBezTo>
                    <a:pt x="51984" y="549"/>
                    <a:pt x="54235" y="70"/>
                    <a:pt x="56482" y="70"/>
                  </a:cubicBezTo>
                  <a:cubicBezTo>
                    <a:pt x="57421" y="70"/>
                    <a:pt x="58360" y="153"/>
                    <a:pt x="59282" y="321"/>
                  </a:cubicBezTo>
                  <a:cubicBezTo>
                    <a:pt x="65182" y="1387"/>
                    <a:pt x="69945" y="6038"/>
                    <a:pt x="71315" y="11857"/>
                  </a:cubicBezTo>
                  <a:cubicBezTo>
                    <a:pt x="71488" y="12567"/>
                    <a:pt x="71599" y="13288"/>
                    <a:pt x="71660" y="14009"/>
                  </a:cubicBezTo>
                  <a:cubicBezTo>
                    <a:pt x="71666" y="14035"/>
                    <a:pt x="71684" y="14047"/>
                    <a:pt x="71700" y="14047"/>
                  </a:cubicBezTo>
                  <a:cubicBezTo>
                    <a:pt x="71717" y="14047"/>
                    <a:pt x="71732" y="14035"/>
                    <a:pt x="71732" y="14009"/>
                  </a:cubicBezTo>
                  <a:cubicBezTo>
                    <a:pt x="71244" y="8292"/>
                    <a:pt x="67386" y="3042"/>
                    <a:pt x="62004" y="1001"/>
                  </a:cubicBezTo>
                  <a:cubicBezTo>
                    <a:pt x="60248" y="333"/>
                    <a:pt x="58368" y="1"/>
                    <a:pt x="56488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1" name="Google Shape;281;p16"/>
            <p:cNvSpPr/>
            <p:nvPr/>
          </p:nvSpPr>
          <p:spPr>
            <a:xfrm rot="-10210910">
              <a:off x="5416403" y="-315880"/>
              <a:ext cx="3261178" cy="1154360"/>
            </a:xfrm>
            <a:custGeom>
              <a:avLst/>
              <a:gdLst/>
              <a:ahLst/>
              <a:cxnLst/>
              <a:rect l="l" t="t" r="r" b="b"/>
              <a:pathLst>
                <a:path w="71732" h="25391" extrusionOk="0">
                  <a:moveTo>
                    <a:pt x="56488" y="1"/>
                  </a:moveTo>
                  <a:cubicBezTo>
                    <a:pt x="55279" y="1"/>
                    <a:pt x="54071" y="138"/>
                    <a:pt x="52895" y="412"/>
                  </a:cubicBezTo>
                  <a:cubicBezTo>
                    <a:pt x="49787" y="1143"/>
                    <a:pt x="47158" y="2890"/>
                    <a:pt x="44873" y="5073"/>
                  </a:cubicBezTo>
                  <a:cubicBezTo>
                    <a:pt x="40293" y="9420"/>
                    <a:pt x="36272" y="15847"/>
                    <a:pt x="29367" y="16416"/>
                  </a:cubicBezTo>
                  <a:cubicBezTo>
                    <a:pt x="29019" y="16444"/>
                    <a:pt x="28673" y="16457"/>
                    <a:pt x="28327" y="16457"/>
                  </a:cubicBezTo>
                  <a:cubicBezTo>
                    <a:pt x="25059" y="16457"/>
                    <a:pt x="21885" y="15265"/>
                    <a:pt x="18836" y="14182"/>
                  </a:cubicBezTo>
                  <a:cubicBezTo>
                    <a:pt x="15978" y="13173"/>
                    <a:pt x="13052" y="12242"/>
                    <a:pt x="9988" y="12242"/>
                  </a:cubicBezTo>
                  <a:cubicBezTo>
                    <a:pt x="9939" y="12242"/>
                    <a:pt x="9889" y="12242"/>
                    <a:pt x="9839" y="12243"/>
                  </a:cubicBezTo>
                  <a:cubicBezTo>
                    <a:pt x="7037" y="12283"/>
                    <a:pt x="4275" y="13238"/>
                    <a:pt x="2478" y="15472"/>
                  </a:cubicBezTo>
                  <a:cubicBezTo>
                    <a:pt x="741" y="17645"/>
                    <a:pt x="152" y="20498"/>
                    <a:pt x="50" y="23219"/>
                  </a:cubicBezTo>
                  <a:cubicBezTo>
                    <a:pt x="30" y="23930"/>
                    <a:pt x="41" y="24641"/>
                    <a:pt x="71" y="25352"/>
                  </a:cubicBezTo>
                  <a:cubicBezTo>
                    <a:pt x="76" y="25377"/>
                    <a:pt x="94" y="25390"/>
                    <a:pt x="110" y="25390"/>
                  </a:cubicBezTo>
                  <a:cubicBezTo>
                    <a:pt x="127" y="25390"/>
                    <a:pt x="142" y="25377"/>
                    <a:pt x="142" y="25352"/>
                  </a:cubicBezTo>
                  <a:cubicBezTo>
                    <a:pt x="0" y="22529"/>
                    <a:pt x="244" y="19523"/>
                    <a:pt x="1584" y="16975"/>
                  </a:cubicBezTo>
                  <a:cubicBezTo>
                    <a:pt x="2264" y="15685"/>
                    <a:pt x="3229" y="14568"/>
                    <a:pt x="4458" y="13775"/>
                  </a:cubicBezTo>
                  <a:cubicBezTo>
                    <a:pt x="5676" y="12994"/>
                    <a:pt x="7068" y="12557"/>
                    <a:pt x="8489" y="12394"/>
                  </a:cubicBezTo>
                  <a:cubicBezTo>
                    <a:pt x="9022" y="12333"/>
                    <a:pt x="9548" y="12305"/>
                    <a:pt x="10070" y="12305"/>
                  </a:cubicBezTo>
                  <a:cubicBezTo>
                    <a:pt x="16002" y="12305"/>
                    <a:pt x="21274" y="15981"/>
                    <a:pt x="27163" y="16467"/>
                  </a:cubicBezTo>
                  <a:cubicBezTo>
                    <a:pt x="27555" y="16501"/>
                    <a:pt x="27948" y="16519"/>
                    <a:pt x="28340" y="16519"/>
                  </a:cubicBezTo>
                  <a:cubicBezTo>
                    <a:pt x="29566" y="16519"/>
                    <a:pt x="30787" y="16346"/>
                    <a:pt x="31956" y="15969"/>
                  </a:cubicBezTo>
                  <a:cubicBezTo>
                    <a:pt x="33368" y="15512"/>
                    <a:pt x="34677" y="14801"/>
                    <a:pt x="35886" y="13949"/>
                  </a:cubicBezTo>
                  <a:cubicBezTo>
                    <a:pt x="38414" y="12151"/>
                    <a:pt x="40456" y="9815"/>
                    <a:pt x="42548" y="7551"/>
                  </a:cubicBezTo>
                  <a:cubicBezTo>
                    <a:pt x="44710" y="5216"/>
                    <a:pt x="47025" y="2890"/>
                    <a:pt x="49950" y="1509"/>
                  </a:cubicBezTo>
                  <a:cubicBezTo>
                    <a:pt x="51984" y="549"/>
                    <a:pt x="54235" y="70"/>
                    <a:pt x="56482" y="70"/>
                  </a:cubicBezTo>
                  <a:cubicBezTo>
                    <a:pt x="57421" y="70"/>
                    <a:pt x="58360" y="153"/>
                    <a:pt x="59282" y="321"/>
                  </a:cubicBezTo>
                  <a:cubicBezTo>
                    <a:pt x="65182" y="1387"/>
                    <a:pt x="69945" y="6038"/>
                    <a:pt x="71315" y="11857"/>
                  </a:cubicBezTo>
                  <a:cubicBezTo>
                    <a:pt x="71488" y="12567"/>
                    <a:pt x="71599" y="13288"/>
                    <a:pt x="71660" y="14009"/>
                  </a:cubicBezTo>
                  <a:cubicBezTo>
                    <a:pt x="71666" y="14035"/>
                    <a:pt x="71684" y="14047"/>
                    <a:pt x="71700" y="14047"/>
                  </a:cubicBezTo>
                  <a:cubicBezTo>
                    <a:pt x="71717" y="14047"/>
                    <a:pt x="71732" y="14035"/>
                    <a:pt x="71732" y="14009"/>
                  </a:cubicBezTo>
                  <a:cubicBezTo>
                    <a:pt x="71244" y="8292"/>
                    <a:pt x="67386" y="3042"/>
                    <a:pt x="62004" y="1001"/>
                  </a:cubicBezTo>
                  <a:cubicBezTo>
                    <a:pt x="60248" y="333"/>
                    <a:pt x="58368" y="1"/>
                    <a:pt x="564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282" name="Google Shape;282;p16"/>
            <p:cNvGrpSpPr/>
            <p:nvPr/>
          </p:nvGrpSpPr>
          <p:grpSpPr>
            <a:xfrm>
              <a:off x="-2138111" y="-1907432"/>
              <a:ext cx="12612232" cy="7338805"/>
              <a:chOff x="-2138111" y="-1907432"/>
              <a:chExt cx="12612232" cy="7338805"/>
            </a:xfrm>
          </p:grpSpPr>
          <p:sp>
            <p:nvSpPr>
              <p:cNvPr id="283" name="Google Shape;283;p16"/>
              <p:cNvSpPr/>
              <p:nvPr/>
            </p:nvSpPr>
            <p:spPr>
              <a:xfrm rot="9272496">
                <a:off x="866154" y="-1103050"/>
                <a:ext cx="4382991" cy="2835046"/>
              </a:xfrm>
              <a:custGeom>
                <a:avLst/>
                <a:gdLst/>
                <a:ahLst/>
                <a:cxnLst/>
                <a:rect l="l" t="t" r="r" b="b"/>
                <a:pathLst>
                  <a:path w="85746" h="55463" extrusionOk="0">
                    <a:moveTo>
                      <a:pt x="48227" y="0"/>
                    </a:moveTo>
                    <a:cubicBezTo>
                      <a:pt x="47882" y="0"/>
                      <a:pt x="47535" y="9"/>
                      <a:pt x="47188" y="28"/>
                    </a:cubicBezTo>
                    <a:cubicBezTo>
                      <a:pt x="42599" y="282"/>
                      <a:pt x="38151" y="2018"/>
                      <a:pt x="34455" y="4719"/>
                    </a:cubicBezTo>
                    <a:cubicBezTo>
                      <a:pt x="30372" y="7705"/>
                      <a:pt x="27509" y="11899"/>
                      <a:pt x="24311" y="15737"/>
                    </a:cubicBezTo>
                    <a:cubicBezTo>
                      <a:pt x="21142" y="19545"/>
                      <a:pt x="17345" y="23231"/>
                      <a:pt x="12338" y="24338"/>
                    </a:cubicBezTo>
                    <a:cubicBezTo>
                      <a:pt x="11445" y="24532"/>
                      <a:pt x="10521" y="24639"/>
                      <a:pt x="9599" y="24639"/>
                    </a:cubicBezTo>
                    <a:cubicBezTo>
                      <a:pt x="8059" y="24639"/>
                      <a:pt x="6524" y="24340"/>
                      <a:pt x="5139" y="23647"/>
                    </a:cubicBezTo>
                    <a:cubicBezTo>
                      <a:pt x="3209" y="22693"/>
                      <a:pt x="1585" y="21027"/>
                      <a:pt x="793" y="19017"/>
                    </a:cubicBezTo>
                    <a:cubicBezTo>
                      <a:pt x="407" y="18052"/>
                      <a:pt x="244" y="17026"/>
                      <a:pt x="305" y="16001"/>
                    </a:cubicBezTo>
                    <a:cubicBezTo>
                      <a:pt x="305" y="15976"/>
                      <a:pt x="287" y="15963"/>
                      <a:pt x="269" y="15963"/>
                    </a:cubicBezTo>
                    <a:cubicBezTo>
                      <a:pt x="252" y="15963"/>
                      <a:pt x="234" y="15976"/>
                      <a:pt x="234" y="16001"/>
                    </a:cubicBezTo>
                    <a:cubicBezTo>
                      <a:pt x="1" y="20032"/>
                      <a:pt x="3291" y="23516"/>
                      <a:pt x="7078" y="24419"/>
                    </a:cubicBezTo>
                    <a:cubicBezTo>
                      <a:pt x="7930" y="24622"/>
                      <a:pt x="8785" y="24716"/>
                      <a:pt x="9633" y="24716"/>
                    </a:cubicBezTo>
                    <a:cubicBezTo>
                      <a:pt x="13412" y="24716"/>
                      <a:pt x="17069" y="22848"/>
                      <a:pt x="19913" y="20418"/>
                    </a:cubicBezTo>
                    <a:cubicBezTo>
                      <a:pt x="23762" y="17128"/>
                      <a:pt x="26514" y="12813"/>
                      <a:pt x="29875" y="9056"/>
                    </a:cubicBezTo>
                    <a:cubicBezTo>
                      <a:pt x="33125" y="5410"/>
                      <a:pt x="37095" y="2546"/>
                      <a:pt x="41786" y="1084"/>
                    </a:cubicBezTo>
                    <a:cubicBezTo>
                      <a:pt x="43888" y="429"/>
                      <a:pt x="46088" y="78"/>
                      <a:pt x="48282" y="78"/>
                    </a:cubicBezTo>
                    <a:cubicBezTo>
                      <a:pt x="50613" y="78"/>
                      <a:pt x="52937" y="475"/>
                      <a:pt x="55129" y="1327"/>
                    </a:cubicBezTo>
                    <a:cubicBezTo>
                      <a:pt x="59049" y="2851"/>
                      <a:pt x="62492" y="5704"/>
                      <a:pt x="64523" y="9401"/>
                    </a:cubicBezTo>
                    <a:cubicBezTo>
                      <a:pt x="65670" y="11513"/>
                      <a:pt x="66259" y="13818"/>
                      <a:pt x="66421" y="16204"/>
                    </a:cubicBezTo>
                    <a:cubicBezTo>
                      <a:pt x="66614" y="18926"/>
                      <a:pt x="66330" y="21657"/>
                      <a:pt x="66218" y="24378"/>
                    </a:cubicBezTo>
                    <a:cubicBezTo>
                      <a:pt x="66046" y="28420"/>
                      <a:pt x="66391" y="32807"/>
                      <a:pt x="68930" y="36148"/>
                    </a:cubicBezTo>
                    <a:cubicBezTo>
                      <a:pt x="70067" y="37640"/>
                      <a:pt x="71600" y="38727"/>
                      <a:pt x="73428" y="39215"/>
                    </a:cubicBezTo>
                    <a:cubicBezTo>
                      <a:pt x="74657" y="39549"/>
                      <a:pt x="75936" y="39651"/>
                      <a:pt x="77196" y="39895"/>
                    </a:cubicBezTo>
                    <a:cubicBezTo>
                      <a:pt x="78343" y="40118"/>
                      <a:pt x="79439" y="40494"/>
                      <a:pt x="80434" y="41113"/>
                    </a:cubicBezTo>
                    <a:cubicBezTo>
                      <a:pt x="82303" y="42261"/>
                      <a:pt x="83745" y="44099"/>
                      <a:pt x="84395" y="46190"/>
                    </a:cubicBezTo>
                    <a:cubicBezTo>
                      <a:pt x="85055" y="48354"/>
                      <a:pt x="84811" y="50750"/>
                      <a:pt x="83826" y="52771"/>
                    </a:cubicBezTo>
                    <a:cubicBezTo>
                      <a:pt x="83339" y="53766"/>
                      <a:pt x="82679" y="54659"/>
                      <a:pt x="81867" y="55411"/>
                    </a:cubicBezTo>
                    <a:cubicBezTo>
                      <a:pt x="81844" y="55434"/>
                      <a:pt x="81866" y="55462"/>
                      <a:pt x="81892" y="55462"/>
                    </a:cubicBezTo>
                    <a:cubicBezTo>
                      <a:pt x="81901" y="55462"/>
                      <a:pt x="81909" y="55459"/>
                      <a:pt x="81917" y="55451"/>
                    </a:cubicBezTo>
                    <a:cubicBezTo>
                      <a:pt x="84974" y="52598"/>
                      <a:pt x="85746" y="47826"/>
                      <a:pt x="83582" y="44220"/>
                    </a:cubicBezTo>
                    <a:cubicBezTo>
                      <a:pt x="82567" y="42514"/>
                      <a:pt x="80993" y="41133"/>
                      <a:pt x="79155" y="40382"/>
                    </a:cubicBezTo>
                    <a:cubicBezTo>
                      <a:pt x="76840" y="39448"/>
                      <a:pt x="74220" y="39702"/>
                      <a:pt x="71956" y="38605"/>
                    </a:cubicBezTo>
                    <a:cubicBezTo>
                      <a:pt x="68229" y="36787"/>
                      <a:pt x="66685" y="32380"/>
                      <a:pt x="66330" y="28512"/>
                    </a:cubicBezTo>
                    <a:cubicBezTo>
                      <a:pt x="65843" y="23313"/>
                      <a:pt x="67305" y="18032"/>
                      <a:pt x="65974" y="12894"/>
                    </a:cubicBezTo>
                    <a:cubicBezTo>
                      <a:pt x="64979" y="9004"/>
                      <a:pt x="62400" y="5653"/>
                      <a:pt x="59120" y="3379"/>
                    </a:cubicBezTo>
                    <a:cubicBezTo>
                      <a:pt x="55922" y="1150"/>
                      <a:pt x="52115" y="0"/>
                      <a:pt x="4822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84" name="Google Shape;284;p16"/>
              <p:cNvSpPr/>
              <p:nvPr/>
            </p:nvSpPr>
            <p:spPr>
              <a:xfrm rot="-2190436">
                <a:off x="6767466" y="2309917"/>
                <a:ext cx="3389217" cy="2184986"/>
              </a:xfrm>
              <a:custGeom>
                <a:avLst/>
                <a:gdLst/>
                <a:ahLst/>
                <a:cxnLst/>
                <a:rect l="l" t="t" r="r" b="b"/>
                <a:pathLst>
                  <a:path w="68641" h="44252" extrusionOk="0">
                    <a:moveTo>
                      <a:pt x="67677" y="0"/>
                    </a:moveTo>
                    <a:cubicBezTo>
                      <a:pt x="65155" y="0"/>
                      <a:pt x="62741" y="1012"/>
                      <a:pt x="60731" y="2524"/>
                    </a:cubicBezTo>
                    <a:cubicBezTo>
                      <a:pt x="58294" y="4352"/>
                      <a:pt x="56516" y="6829"/>
                      <a:pt x="55074" y="9480"/>
                    </a:cubicBezTo>
                    <a:cubicBezTo>
                      <a:pt x="52160" y="14852"/>
                      <a:pt x="50383" y="21107"/>
                      <a:pt x="45621" y="25240"/>
                    </a:cubicBezTo>
                    <a:cubicBezTo>
                      <a:pt x="44504" y="26215"/>
                      <a:pt x="43245" y="27027"/>
                      <a:pt x="41864" y="27576"/>
                    </a:cubicBezTo>
                    <a:cubicBezTo>
                      <a:pt x="40310" y="28185"/>
                      <a:pt x="38644" y="28459"/>
                      <a:pt x="36979" y="28499"/>
                    </a:cubicBezTo>
                    <a:cubicBezTo>
                      <a:pt x="36764" y="28506"/>
                      <a:pt x="36550" y="28509"/>
                      <a:pt x="36335" y="28509"/>
                    </a:cubicBezTo>
                    <a:cubicBezTo>
                      <a:pt x="33195" y="28509"/>
                      <a:pt x="30095" y="27846"/>
                      <a:pt x="26977" y="27504"/>
                    </a:cubicBezTo>
                    <a:cubicBezTo>
                      <a:pt x="25877" y="27383"/>
                      <a:pt x="24780" y="27316"/>
                      <a:pt x="23686" y="27316"/>
                    </a:cubicBezTo>
                    <a:cubicBezTo>
                      <a:pt x="21954" y="27316"/>
                      <a:pt x="20230" y="27484"/>
                      <a:pt x="18518" y="27870"/>
                    </a:cubicBezTo>
                    <a:cubicBezTo>
                      <a:pt x="15918" y="28459"/>
                      <a:pt x="13420" y="29464"/>
                      <a:pt x="11125" y="30815"/>
                    </a:cubicBezTo>
                    <a:cubicBezTo>
                      <a:pt x="6576" y="33506"/>
                      <a:pt x="2799" y="37578"/>
                      <a:pt x="687" y="42442"/>
                    </a:cubicBezTo>
                    <a:cubicBezTo>
                      <a:pt x="433" y="43020"/>
                      <a:pt x="210" y="43609"/>
                      <a:pt x="7" y="44209"/>
                    </a:cubicBezTo>
                    <a:cubicBezTo>
                      <a:pt x="0" y="44234"/>
                      <a:pt x="21" y="44251"/>
                      <a:pt x="40" y="44251"/>
                    </a:cubicBezTo>
                    <a:cubicBezTo>
                      <a:pt x="52" y="44251"/>
                      <a:pt x="64" y="44245"/>
                      <a:pt x="68" y="44229"/>
                    </a:cubicBezTo>
                    <a:cubicBezTo>
                      <a:pt x="1824" y="39080"/>
                      <a:pt x="5398" y="34673"/>
                      <a:pt x="9897" y="31668"/>
                    </a:cubicBezTo>
                    <a:cubicBezTo>
                      <a:pt x="14007" y="28925"/>
                      <a:pt x="18839" y="27367"/>
                      <a:pt x="23767" y="27367"/>
                    </a:cubicBezTo>
                    <a:cubicBezTo>
                      <a:pt x="24257" y="27367"/>
                      <a:pt x="24749" y="27382"/>
                      <a:pt x="25240" y="27413"/>
                    </a:cubicBezTo>
                    <a:cubicBezTo>
                      <a:pt x="28866" y="27644"/>
                      <a:pt x="32681" y="28556"/>
                      <a:pt x="36366" y="28556"/>
                    </a:cubicBezTo>
                    <a:cubicBezTo>
                      <a:pt x="38998" y="28556"/>
                      <a:pt x="41563" y="28091"/>
                      <a:pt x="43945" y="26581"/>
                    </a:cubicBezTo>
                    <a:cubicBezTo>
                      <a:pt x="49053" y="23351"/>
                      <a:pt x="51308" y="17411"/>
                      <a:pt x="53785" y="12202"/>
                    </a:cubicBezTo>
                    <a:cubicBezTo>
                      <a:pt x="55126" y="9368"/>
                      <a:pt x="56638" y="6535"/>
                      <a:pt x="58852" y="4271"/>
                    </a:cubicBezTo>
                    <a:cubicBezTo>
                      <a:pt x="60893" y="2179"/>
                      <a:pt x="63543" y="493"/>
                      <a:pt x="66488" y="138"/>
                    </a:cubicBezTo>
                    <a:cubicBezTo>
                      <a:pt x="66861" y="89"/>
                      <a:pt x="67236" y="66"/>
                      <a:pt x="67611" y="66"/>
                    </a:cubicBezTo>
                    <a:cubicBezTo>
                      <a:pt x="67941" y="66"/>
                      <a:pt x="68272" y="84"/>
                      <a:pt x="68600" y="118"/>
                    </a:cubicBezTo>
                    <a:cubicBezTo>
                      <a:pt x="68641" y="118"/>
                      <a:pt x="68641" y="57"/>
                      <a:pt x="68600" y="46"/>
                    </a:cubicBezTo>
                    <a:cubicBezTo>
                      <a:pt x="68291" y="15"/>
                      <a:pt x="67983" y="0"/>
                      <a:pt x="676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85" name="Google Shape;285;p16"/>
              <p:cNvSpPr/>
              <p:nvPr/>
            </p:nvSpPr>
            <p:spPr>
              <a:xfrm rot="-3790971">
                <a:off x="2411629" y="580018"/>
                <a:ext cx="3827959" cy="4070931"/>
              </a:xfrm>
              <a:custGeom>
                <a:avLst/>
                <a:gdLst/>
                <a:ahLst/>
                <a:cxnLst/>
                <a:rect l="l" t="t" r="r" b="b"/>
                <a:pathLst>
                  <a:path w="37197" h="39558" extrusionOk="0">
                    <a:moveTo>
                      <a:pt x="8059" y="63"/>
                    </a:moveTo>
                    <a:cubicBezTo>
                      <a:pt x="8465" y="63"/>
                      <a:pt x="8871" y="115"/>
                      <a:pt x="9271" y="227"/>
                    </a:cubicBezTo>
                    <a:cubicBezTo>
                      <a:pt x="9993" y="430"/>
                      <a:pt x="10612" y="867"/>
                      <a:pt x="11221" y="1303"/>
                    </a:cubicBezTo>
                    <a:cubicBezTo>
                      <a:pt x="12003" y="1872"/>
                      <a:pt x="12683" y="2562"/>
                      <a:pt x="13232" y="3375"/>
                    </a:cubicBezTo>
                    <a:cubicBezTo>
                      <a:pt x="13709" y="4086"/>
                      <a:pt x="14075" y="4868"/>
                      <a:pt x="14430" y="5640"/>
                    </a:cubicBezTo>
                    <a:cubicBezTo>
                      <a:pt x="15232" y="7396"/>
                      <a:pt x="16136" y="9112"/>
                      <a:pt x="17334" y="10645"/>
                    </a:cubicBezTo>
                    <a:cubicBezTo>
                      <a:pt x="17934" y="11417"/>
                      <a:pt x="18654" y="12118"/>
                      <a:pt x="19518" y="12585"/>
                    </a:cubicBezTo>
                    <a:cubicBezTo>
                      <a:pt x="20380" y="13052"/>
                      <a:pt x="21355" y="13276"/>
                      <a:pt x="22330" y="13357"/>
                    </a:cubicBezTo>
                    <a:cubicBezTo>
                      <a:pt x="22751" y="13391"/>
                      <a:pt x="23173" y="13403"/>
                      <a:pt x="23596" y="13403"/>
                    </a:cubicBezTo>
                    <a:cubicBezTo>
                      <a:pt x="24525" y="13403"/>
                      <a:pt x="25460" y="13346"/>
                      <a:pt x="26392" y="13346"/>
                    </a:cubicBezTo>
                    <a:cubicBezTo>
                      <a:pt x="27167" y="13346"/>
                      <a:pt x="27940" y="13386"/>
                      <a:pt x="28707" y="13529"/>
                    </a:cubicBezTo>
                    <a:cubicBezTo>
                      <a:pt x="32252" y="14200"/>
                      <a:pt x="35044" y="17063"/>
                      <a:pt x="36273" y="20364"/>
                    </a:cubicBezTo>
                    <a:cubicBezTo>
                      <a:pt x="36923" y="22079"/>
                      <a:pt x="37135" y="23918"/>
                      <a:pt x="36912" y="25746"/>
                    </a:cubicBezTo>
                    <a:cubicBezTo>
                      <a:pt x="36668" y="27644"/>
                      <a:pt x="35988" y="29462"/>
                      <a:pt x="35003" y="31097"/>
                    </a:cubicBezTo>
                    <a:cubicBezTo>
                      <a:pt x="32942" y="34529"/>
                      <a:pt x="29621" y="37068"/>
                      <a:pt x="25864" y="38388"/>
                    </a:cubicBezTo>
                    <a:cubicBezTo>
                      <a:pt x="23789" y="39119"/>
                      <a:pt x="21584" y="39491"/>
                      <a:pt x="19379" y="39491"/>
                    </a:cubicBezTo>
                    <a:cubicBezTo>
                      <a:pt x="17387" y="39491"/>
                      <a:pt x="15394" y="39187"/>
                      <a:pt x="13496" y="38571"/>
                    </a:cubicBezTo>
                    <a:cubicBezTo>
                      <a:pt x="9851" y="37383"/>
                      <a:pt x="6611" y="35027"/>
                      <a:pt x="4275" y="31990"/>
                    </a:cubicBezTo>
                    <a:cubicBezTo>
                      <a:pt x="3118" y="30487"/>
                      <a:pt x="2183" y="28822"/>
                      <a:pt x="1524" y="27055"/>
                    </a:cubicBezTo>
                    <a:cubicBezTo>
                      <a:pt x="721" y="24882"/>
                      <a:pt x="315" y="22577"/>
                      <a:pt x="183" y="20262"/>
                    </a:cubicBezTo>
                    <a:cubicBezTo>
                      <a:pt x="41" y="17967"/>
                      <a:pt x="163" y="15672"/>
                      <a:pt x="376" y="13387"/>
                    </a:cubicBezTo>
                    <a:cubicBezTo>
                      <a:pt x="477" y="12240"/>
                      <a:pt x="610" y="11113"/>
                      <a:pt x="752" y="9975"/>
                    </a:cubicBezTo>
                    <a:cubicBezTo>
                      <a:pt x="884" y="8919"/>
                      <a:pt x="1036" y="7863"/>
                      <a:pt x="1290" y="6827"/>
                    </a:cubicBezTo>
                    <a:cubicBezTo>
                      <a:pt x="1768" y="4857"/>
                      <a:pt x="2610" y="2867"/>
                      <a:pt x="4205" y="1557"/>
                    </a:cubicBezTo>
                    <a:cubicBezTo>
                      <a:pt x="5275" y="676"/>
                      <a:pt x="6662" y="63"/>
                      <a:pt x="8059" y="63"/>
                    </a:cubicBezTo>
                    <a:close/>
                    <a:moveTo>
                      <a:pt x="8072" y="0"/>
                    </a:moveTo>
                    <a:cubicBezTo>
                      <a:pt x="7618" y="0"/>
                      <a:pt x="7163" y="62"/>
                      <a:pt x="6723" y="176"/>
                    </a:cubicBezTo>
                    <a:cubicBezTo>
                      <a:pt x="4925" y="644"/>
                      <a:pt x="3433" y="1892"/>
                      <a:pt x="2499" y="3487"/>
                    </a:cubicBezTo>
                    <a:cubicBezTo>
                      <a:pt x="1432" y="5324"/>
                      <a:pt x="1016" y="7447"/>
                      <a:pt x="741" y="9528"/>
                    </a:cubicBezTo>
                    <a:cubicBezTo>
                      <a:pt x="427" y="11834"/>
                      <a:pt x="183" y="14159"/>
                      <a:pt x="92" y="16485"/>
                    </a:cubicBezTo>
                    <a:cubicBezTo>
                      <a:pt x="1" y="18810"/>
                      <a:pt x="71" y="21156"/>
                      <a:pt x="488" y="23451"/>
                    </a:cubicBezTo>
                    <a:cubicBezTo>
                      <a:pt x="863" y="25543"/>
                      <a:pt x="1524" y="27583"/>
                      <a:pt x="2539" y="29452"/>
                    </a:cubicBezTo>
                    <a:cubicBezTo>
                      <a:pt x="3453" y="31137"/>
                      <a:pt x="4621" y="32681"/>
                      <a:pt x="5981" y="34032"/>
                    </a:cubicBezTo>
                    <a:cubicBezTo>
                      <a:pt x="7342" y="35372"/>
                      <a:pt x="8896" y="36510"/>
                      <a:pt x="10582" y="37403"/>
                    </a:cubicBezTo>
                    <a:cubicBezTo>
                      <a:pt x="12369" y="38347"/>
                      <a:pt x="14298" y="38987"/>
                      <a:pt x="16298" y="39312"/>
                    </a:cubicBezTo>
                    <a:cubicBezTo>
                      <a:pt x="17316" y="39476"/>
                      <a:pt x="18346" y="39557"/>
                      <a:pt x="19377" y="39557"/>
                    </a:cubicBezTo>
                    <a:cubicBezTo>
                      <a:pt x="20453" y="39557"/>
                      <a:pt x="21530" y="39468"/>
                      <a:pt x="22594" y="39292"/>
                    </a:cubicBezTo>
                    <a:cubicBezTo>
                      <a:pt x="24676" y="38947"/>
                      <a:pt x="26707" y="38266"/>
                      <a:pt x="28576" y="37261"/>
                    </a:cubicBezTo>
                    <a:cubicBezTo>
                      <a:pt x="30291" y="36337"/>
                      <a:pt x="31855" y="35118"/>
                      <a:pt x="33165" y="33676"/>
                    </a:cubicBezTo>
                    <a:cubicBezTo>
                      <a:pt x="34455" y="32254"/>
                      <a:pt x="35511" y="30620"/>
                      <a:pt x="36201" y="28822"/>
                    </a:cubicBezTo>
                    <a:cubicBezTo>
                      <a:pt x="36871" y="27076"/>
                      <a:pt x="37196" y="25166"/>
                      <a:pt x="37024" y="23298"/>
                    </a:cubicBezTo>
                    <a:cubicBezTo>
                      <a:pt x="36862" y="21511"/>
                      <a:pt x="36252" y="19764"/>
                      <a:pt x="35308" y="18241"/>
                    </a:cubicBezTo>
                    <a:cubicBezTo>
                      <a:pt x="34384" y="16749"/>
                      <a:pt x="33125" y="15449"/>
                      <a:pt x="31611" y="14555"/>
                    </a:cubicBezTo>
                    <a:cubicBezTo>
                      <a:pt x="30850" y="14118"/>
                      <a:pt x="30038" y="13773"/>
                      <a:pt x="29185" y="13560"/>
                    </a:cubicBezTo>
                    <a:cubicBezTo>
                      <a:pt x="28283" y="13344"/>
                      <a:pt x="27356" y="13284"/>
                      <a:pt x="26434" y="13284"/>
                    </a:cubicBezTo>
                    <a:cubicBezTo>
                      <a:pt x="26359" y="13284"/>
                      <a:pt x="26284" y="13285"/>
                      <a:pt x="26209" y="13286"/>
                    </a:cubicBezTo>
                    <a:cubicBezTo>
                      <a:pt x="25356" y="13290"/>
                      <a:pt x="24474" y="13342"/>
                      <a:pt x="23596" y="13342"/>
                    </a:cubicBezTo>
                    <a:cubicBezTo>
                      <a:pt x="22268" y="13342"/>
                      <a:pt x="20949" y="13222"/>
                      <a:pt x="19751" y="12636"/>
                    </a:cubicBezTo>
                    <a:cubicBezTo>
                      <a:pt x="18817" y="12179"/>
                      <a:pt x="18055" y="11448"/>
                      <a:pt x="17415" y="10645"/>
                    </a:cubicBezTo>
                    <a:cubicBezTo>
                      <a:pt x="16756" y="9813"/>
                      <a:pt x="16187" y="8909"/>
                      <a:pt x="15669" y="7995"/>
                    </a:cubicBezTo>
                    <a:cubicBezTo>
                      <a:pt x="14765" y="6411"/>
                      <a:pt x="14206" y="4634"/>
                      <a:pt x="13150" y="3151"/>
                    </a:cubicBezTo>
                    <a:cubicBezTo>
                      <a:pt x="12633" y="2410"/>
                      <a:pt x="11983" y="1781"/>
                      <a:pt x="11252" y="1242"/>
                    </a:cubicBezTo>
                    <a:cubicBezTo>
                      <a:pt x="10622" y="795"/>
                      <a:pt x="9993" y="349"/>
                      <a:pt x="9241" y="146"/>
                    </a:cubicBezTo>
                    <a:cubicBezTo>
                      <a:pt x="8859" y="47"/>
                      <a:pt x="8466" y="0"/>
                      <a:pt x="807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86" name="Google Shape;286;p16"/>
              <p:cNvSpPr/>
              <p:nvPr/>
            </p:nvSpPr>
            <p:spPr>
              <a:xfrm rot="602346">
                <a:off x="-1813998" y="642690"/>
                <a:ext cx="6301923" cy="4272111"/>
              </a:xfrm>
              <a:custGeom>
                <a:avLst/>
                <a:gdLst/>
                <a:ahLst/>
                <a:cxnLst/>
                <a:rect l="l" t="t" r="r" b="b"/>
                <a:pathLst>
                  <a:path w="47275" h="32048" extrusionOk="0">
                    <a:moveTo>
                      <a:pt x="11491" y="1"/>
                    </a:moveTo>
                    <a:cubicBezTo>
                      <a:pt x="9887" y="1"/>
                      <a:pt x="8266" y="466"/>
                      <a:pt x="6879" y="1233"/>
                    </a:cubicBezTo>
                    <a:cubicBezTo>
                      <a:pt x="4575" y="2523"/>
                      <a:pt x="2797" y="4543"/>
                      <a:pt x="1203" y="6614"/>
                    </a:cubicBezTo>
                    <a:cubicBezTo>
                      <a:pt x="807" y="7133"/>
                      <a:pt x="411" y="7661"/>
                      <a:pt x="15" y="8189"/>
                    </a:cubicBezTo>
                    <a:cubicBezTo>
                      <a:pt x="1" y="8210"/>
                      <a:pt x="27" y="8232"/>
                      <a:pt x="51" y="8232"/>
                    </a:cubicBezTo>
                    <a:cubicBezTo>
                      <a:pt x="60" y="8232"/>
                      <a:pt x="70" y="8228"/>
                      <a:pt x="76" y="8219"/>
                    </a:cubicBezTo>
                    <a:cubicBezTo>
                      <a:pt x="1660" y="6086"/>
                      <a:pt x="3275" y="3924"/>
                      <a:pt x="5397" y="2299"/>
                    </a:cubicBezTo>
                    <a:cubicBezTo>
                      <a:pt x="7152" y="955"/>
                      <a:pt x="9277" y="73"/>
                      <a:pt x="11491" y="73"/>
                    </a:cubicBezTo>
                    <a:cubicBezTo>
                      <a:pt x="11737" y="73"/>
                      <a:pt x="11984" y="83"/>
                      <a:pt x="12231" y="106"/>
                    </a:cubicBezTo>
                    <a:cubicBezTo>
                      <a:pt x="13409" y="217"/>
                      <a:pt x="14556" y="593"/>
                      <a:pt x="15511" y="1293"/>
                    </a:cubicBezTo>
                    <a:cubicBezTo>
                      <a:pt x="16537" y="2045"/>
                      <a:pt x="17268" y="3121"/>
                      <a:pt x="17725" y="4289"/>
                    </a:cubicBezTo>
                    <a:cubicBezTo>
                      <a:pt x="18781" y="6991"/>
                      <a:pt x="18395" y="9915"/>
                      <a:pt x="17999" y="12697"/>
                    </a:cubicBezTo>
                    <a:cubicBezTo>
                      <a:pt x="17613" y="15419"/>
                      <a:pt x="17379" y="18150"/>
                      <a:pt x="17776" y="20892"/>
                    </a:cubicBezTo>
                    <a:cubicBezTo>
                      <a:pt x="18131" y="23421"/>
                      <a:pt x="19015" y="25928"/>
                      <a:pt x="20639" y="27919"/>
                    </a:cubicBezTo>
                    <a:cubicBezTo>
                      <a:pt x="22111" y="29726"/>
                      <a:pt x="24153" y="31138"/>
                      <a:pt x="26437" y="31676"/>
                    </a:cubicBezTo>
                    <a:cubicBezTo>
                      <a:pt x="27071" y="31821"/>
                      <a:pt x="27717" y="31897"/>
                      <a:pt x="28363" y="31897"/>
                    </a:cubicBezTo>
                    <a:cubicBezTo>
                      <a:pt x="28847" y="31897"/>
                      <a:pt x="29330" y="31855"/>
                      <a:pt x="29809" y="31768"/>
                    </a:cubicBezTo>
                    <a:cubicBezTo>
                      <a:pt x="31108" y="31524"/>
                      <a:pt x="32327" y="30965"/>
                      <a:pt x="33484" y="30326"/>
                    </a:cubicBezTo>
                    <a:cubicBezTo>
                      <a:pt x="35942" y="28955"/>
                      <a:pt x="38318" y="27066"/>
                      <a:pt x="41222" y="26792"/>
                    </a:cubicBezTo>
                    <a:cubicBezTo>
                      <a:pt x="41420" y="26775"/>
                      <a:pt x="41617" y="26765"/>
                      <a:pt x="41813" y="26765"/>
                    </a:cubicBezTo>
                    <a:cubicBezTo>
                      <a:pt x="42876" y="26765"/>
                      <a:pt x="43903" y="27032"/>
                      <a:pt x="44787" y="27675"/>
                    </a:cubicBezTo>
                    <a:cubicBezTo>
                      <a:pt x="45680" y="28336"/>
                      <a:pt x="46401" y="29310"/>
                      <a:pt x="46564" y="30417"/>
                    </a:cubicBezTo>
                    <a:cubicBezTo>
                      <a:pt x="46655" y="30955"/>
                      <a:pt x="46584" y="31504"/>
                      <a:pt x="46381" y="32011"/>
                    </a:cubicBezTo>
                    <a:cubicBezTo>
                      <a:pt x="46369" y="32034"/>
                      <a:pt x="46383" y="32047"/>
                      <a:pt x="46402" y="32047"/>
                    </a:cubicBezTo>
                    <a:cubicBezTo>
                      <a:pt x="46416" y="32047"/>
                      <a:pt x="46433" y="32039"/>
                      <a:pt x="46442" y="32021"/>
                    </a:cubicBezTo>
                    <a:cubicBezTo>
                      <a:pt x="47274" y="29990"/>
                      <a:pt x="45680" y="27838"/>
                      <a:pt x="43832" y="27066"/>
                    </a:cubicBezTo>
                    <a:cubicBezTo>
                      <a:pt x="43212" y="26801"/>
                      <a:pt x="42543" y="26691"/>
                      <a:pt x="41870" y="26691"/>
                    </a:cubicBezTo>
                    <a:cubicBezTo>
                      <a:pt x="41253" y="26691"/>
                      <a:pt x="40632" y="26783"/>
                      <a:pt x="40044" y="26934"/>
                    </a:cubicBezTo>
                    <a:cubicBezTo>
                      <a:pt x="38654" y="27279"/>
                      <a:pt x="37354" y="27939"/>
                      <a:pt x="36125" y="28660"/>
                    </a:cubicBezTo>
                    <a:cubicBezTo>
                      <a:pt x="33789" y="30051"/>
                      <a:pt x="31423" y="31757"/>
                      <a:pt x="28590" y="31829"/>
                    </a:cubicBezTo>
                    <a:cubicBezTo>
                      <a:pt x="28515" y="31831"/>
                      <a:pt x="28440" y="31832"/>
                      <a:pt x="28365" y="31832"/>
                    </a:cubicBezTo>
                    <a:cubicBezTo>
                      <a:pt x="25948" y="31832"/>
                      <a:pt x="23631" y="30733"/>
                      <a:pt x="21868" y="29128"/>
                    </a:cubicBezTo>
                    <a:cubicBezTo>
                      <a:pt x="19888" y="27320"/>
                      <a:pt x="18679" y="24872"/>
                      <a:pt x="18090" y="22273"/>
                    </a:cubicBezTo>
                    <a:cubicBezTo>
                      <a:pt x="17471" y="19521"/>
                      <a:pt x="17542" y="16658"/>
                      <a:pt x="17907" y="13875"/>
                    </a:cubicBezTo>
                    <a:cubicBezTo>
                      <a:pt x="18273" y="11022"/>
                      <a:pt x="18872" y="8077"/>
                      <a:pt x="18110" y="5233"/>
                    </a:cubicBezTo>
                    <a:cubicBezTo>
                      <a:pt x="17796" y="4086"/>
                      <a:pt x="17278" y="2979"/>
                      <a:pt x="16476" y="2085"/>
                    </a:cubicBezTo>
                    <a:cubicBezTo>
                      <a:pt x="15704" y="1223"/>
                      <a:pt x="14699" y="613"/>
                      <a:pt x="13592" y="289"/>
                    </a:cubicBezTo>
                    <a:cubicBezTo>
                      <a:pt x="12909" y="92"/>
                      <a:pt x="12202" y="1"/>
                      <a:pt x="1149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87" name="Google Shape;287;p16"/>
              <p:cNvSpPr/>
              <p:nvPr/>
            </p:nvSpPr>
            <p:spPr>
              <a:xfrm rot="-565460" flipH="1">
                <a:off x="3928777" y="960008"/>
                <a:ext cx="5920740" cy="4013705"/>
              </a:xfrm>
              <a:custGeom>
                <a:avLst/>
                <a:gdLst/>
                <a:ahLst/>
                <a:cxnLst/>
                <a:rect l="l" t="t" r="r" b="b"/>
                <a:pathLst>
                  <a:path w="47275" h="32048" extrusionOk="0">
                    <a:moveTo>
                      <a:pt x="11491" y="1"/>
                    </a:moveTo>
                    <a:cubicBezTo>
                      <a:pt x="9887" y="1"/>
                      <a:pt x="8266" y="466"/>
                      <a:pt x="6879" y="1233"/>
                    </a:cubicBezTo>
                    <a:cubicBezTo>
                      <a:pt x="4575" y="2523"/>
                      <a:pt x="2797" y="4543"/>
                      <a:pt x="1203" y="6614"/>
                    </a:cubicBezTo>
                    <a:cubicBezTo>
                      <a:pt x="807" y="7133"/>
                      <a:pt x="411" y="7661"/>
                      <a:pt x="15" y="8189"/>
                    </a:cubicBezTo>
                    <a:cubicBezTo>
                      <a:pt x="1" y="8210"/>
                      <a:pt x="27" y="8232"/>
                      <a:pt x="51" y="8232"/>
                    </a:cubicBezTo>
                    <a:cubicBezTo>
                      <a:pt x="60" y="8232"/>
                      <a:pt x="70" y="8228"/>
                      <a:pt x="76" y="8219"/>
                    </a:cubicBezTo>
                    <a:cubicBezTo>
                      <a:pt x="1660" y="6086"/>
                      <a:pt x="3275" y="3924"/>
                      <a:pt x="5397" y="2299"/>
                    </a:cubicBezTo>
                    <a:cubicBezTo>
                      <a:pt x="7152" y="955"/>
                      <a:pt x="9277" y="73"/>
                      <a:pt x="11491" y="73"/>
                    </a:cubicBezTo>
                    <a:cubicBezTo>
                      <a:pt x="11737" y="73"/>
                      <a:pt x="11984" y="83"/>
                      <a:pt x="12231" y="106"/>
                    </a:cubicBezTo>
                    <a:cubicBezTo>
                      <a:pt x="13409" y="217"/>
                      <a:pt x="14556" y="593"/>
                      <a:pt x="15511" y="1293"/>
                    </a:cubicBezTo>
                    <a:cubicBezTo>
                      <a:pt x="16537" y="2045"/>
                      <a:pt x="17268" y="3121"/>
                      <a:pt x="17725" y="4289"/>
                    </a:cubicBezTo>
                    <a:cubicBezTo>
                      <a:pt x="18781" y="6991"/>
                      <a:pt x="18395" y="9915"/>
                      <a:pt x="17999" y="12697"/>
                    </a:cubicBezTo>
                    <a:cubicBezTo>
                      <a:pt x="17613" y="15419"/>
                      <a:pt x="17379" y="18150"/>
                      <a:pt x="17776" y="20892"/>
                    </a:cubicBezTo>
                    <a:cubicBezTo>
                      <a:pt x="18131" y="23421"/>
                      <a:pt x="19015" y="25928"/>
                      <a:pt x="20639" y="27919"/>
                    </a:cubicBezTo>
                    <a:cubicBezTo>
                      <a:pt x="22111" y="29726"/>
                      <a:pt x="24153" y="31138"/>
                      <a:pt x="26437" y="31676"/>
                    </a:cubicBezTo>
                    <a:cubicBezTo>
                      <a:pt x="27071" y="31821"/>
                      <a:pt x="27717" y="31897"/>
                      <a:pt x="28363" y="31897"/>
                    </a:cubicBezTo>
                    <a:cubicBezTo>
                      <a:pt x="28847" y="31897"/>
                      <a:pt x="29330" y="31855"/>
                      <a:pt x="29809" y="31768"/>
                    </a:cubicBezTo>
                    <a:cubicBezTo>
                      <a:pt x="31108" y="31524"/>
                      <a:pt x="32327" y="30965"/>
                      <a:pt x="33484" y="30326"/>
                    </a:cubicBezTo>
                    <a:cubicBezTo>
                      <a:pt x="35942" y="28955"/>
                      <a:pt x="38318" y="27066"/>
                      <a:pt x="41222" y="26792"/>
                    </a:cubicBezTo>
                    <a:cubicBezTo>
                      <a:pt x="41420" y="26775"/>
                      <a:pt x="41617" y="26765"/>
                      <a:pt x="41813" y="26765"/>
                    </a:cubicBezTo>
                    <a:cubicBezTo>
                      <a:pt x="42876" y="26765"/>
                      <a:pt x="43903" y="27032"/>
                      <a:pt x="44787" y="27675"/>
                    </a:cubicBezTo>
                    <a:cubicBezTo>
                      <a:pt x="45680" y="28336"/>
                      <a:pt x="46401" y="29310"/>
                      <a:pt x="46564" y="30417"/>
                    </a:cubicBezTo>
                    <a:cubicBezTo>
                      <a:pt x="46655" y="30955"/>
                      <a:pt x="46584" y="31504"/>
                      <a:pt x="46381" y="32011"/>
                    </a:cubicBezTo>
                    <a:cubicBezTo>
                      <a:pt x="46369" y="32034"/>
                      <a:pt x="46383" y="32047"/>
                      <a:pt x="46402" y="32047"/>
                    </a:cubicBezTo>
                    <a:cubicBezTo>
                      <a:pt x="46416" y="32047"/>
                      <a:pt x="46433" y="32039"/>
                      <a:pt x="46442" y="32021"/>
                    </a:cubicBezTo>
                    <a:cubicBezTo>
                      <a:pt x="47274" y="29990"/>
                      <a:pt x="45680" y="27838"/>
                      <a:pt x="43832" y="27066"/>
                    </a:cubicBezTo>
                    <a:cubicBezTo>
                      <a:pt x="43212" y="26801"/>
                      <a:pt x="42543" y="26691"/>
                      <a:pt x="41870" y="26691"/>
                    </a:cubicBezTo>
                    <a:cubicBezTo>
                      <a:pt x="41253" y="26691"/>
                      <a:pt x="40632" y="26783"/>
                      <a:pt x="40044" y="26934"/>
                    </a:cubicBezTo>
                    <a:cubicBezTo>
                      <a:pt x="38654" y="27279"/>
                      <a:pt x="37354" y="27939"/>
                      <a:pt x="36125" y="28660"/>
                    </a:cubicBezTo>
                    <a:cubicBezTo>
                      <a:pt x="33789" y="30051"/>
                      <a:pt x="31423" y="31757"/>
                      <a:pt x="28590" y="31829"/>
                    </a:cubicBezTo>
                    <a:cubicBezTo>
                      <a:pt x="28515" y="31831"/>
                      <a:pt x="28440" y="31832"/>
                      <a:pt x="28365" y="31832"/>
                    </a:cubicBezTo>
                    <a:cubicBezTo>
                      <a:pt x="25948" y="31832"/>
                      <a:pt x="23631" y="30733"/>
                      <a:pt x="21868" y="29128"/>
                    </a:cubicBezTo>
                    <a:cubicBezTo>
                      <a:pt x="19888" y="27320"/>
                      <a:pt x="18679" y="24872"/>
                      <a:pt x="18090" y="22273"/>
                    </a:cubicBezTo>
                    <a:cubicBezTo>
                      <a:pt x="17471" y="19521"/>
                      <a:pt x="17542" y="16658"/>
                      <a:pt x="17907" y="13875"/>
                    </a:cubicBezTo>
                    <a:cubicBezTo>
                      <a:pt x="18273" y="11022"/>
                      <a:pt x="18872" y="8077"/>
                      <a:pt x="18110" y="5233"/>
                    </a:cubicBezTo>
                    <a:cubicBezTo>
                      <a:pt x="17796" y="4086"/>
                      <a:pt x="17278" y="2979"/>
                      <a:pt x="16476" y="2085"/>
                    </a:cubicBezTo>
                    <a:cubicBezTo>
                      <a:pt x="15704" y="1223"/>
                      <a:pt x="14699" y="613"/>
                      <a:pt x="13592" y="289"/>
                    </a:cubicBezTo>
                    <a:cubicBezTo>
                      <a:pt x="12909" y="92"/>
                      <a:pt x="12202" y="1"/>
                      <a:pt x="1149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88" name="Google Shape;288;p16"/>
              <p:cNvSpPr/>
              <p:nvPr/>
            </p:nvSpPr>
            <p:spPr>
              <a:xfrm rot="602346">
                <a:off x="-1748673" y="566490"/>
                <a:ext cx="6301923" cy="4272111"/>
              </a:xfrm>
              <a:custGeom>
                <a:avLst/>
                <a:gdLst/>
                <a:ahLst/>
                <a:cxnLst/>
                <a:rect l="l" t="t" r="r" b="b"/>
                <a:pathLst>
                  <a:path w="47275" h="32048" extrusionOk="0">
                    <a:moveTo>
                      <a:pt x="11491" y="1"/>
                    </a:moveTo>
                    <a:cubicBezTo>
                      <a:pt x="9887" y="1"/>
                      <a:pt x="8266" y="466"/>
                      <a:pt x="6879" y="1233"/>
                    </a:cubicBezTo>
                    <a:cubicBezTo>
                      <a:pt x="4575" y="2523"/>
                      <a:pt x="2797" y="4543"/>
                      <a:pt x="1203" y="6614"/>
                    </a:cubicBezTo>
                    <a:cubicBezTo>
                      <a:pt x="807" y="7133"/>
                      <a:pt x="411" y="7661"/>
                      <a:pt x="15" y="8189"/>
                    </a:cubicBezTo>
                    <a:cubicBezTo>
                      <a:pt x="1" y="8210"/>
                      <a:pt x="27" y="8232"/>
                      <a:pt x="51" y="8232"/>
                    </a:cubicBezTo>
                    <a:cubicBezTo>
                      <a:pt x="60" y="8232"/>
                      <a:pt x="70" y="8228"/>
                      <a:pt x="76" y="8219"/>
                    </a:cubicBezTo>
                    <a:cubicBezTo>
                      <a:pt x="1660" y="6086"/>
                      <a:pt x="3275" y="3924"/>
                      <a:pt x="5397" y="2299"/>
                    </a:cubicBezTo>
                    <a:cubicBezTo>
                      <a:pt x="7152" y="955"/>
                      <a:pt x="9277" y="73"/>
                      <a:pt x="11491" y="73"/>
                    </a:cubicBezTo>
                    <a:cubicBezTo>
                      <a:pt x="11737" y="73"/>
                      <a:pt x="11984" y="83"/>
                      <a:pt x="12231" y="106"/>
                    </a:cubicBezTo>
                    <a:cubicBezTo>
                      <a:pt x="13409" y="217"/>
                      <a:pt x="14556" y="593"/>
                      <a:pt x="15511" y="1293"/>
                    </a:cubicBezTo>
                    <a:cubicBezTo>
                      <a:pt x="16537" y="2045"/>
                      <a:pt x="17268" y="3121"/>
                      <a:pt x="17725" y="4289"/>
                    </a:cubicBezTo>
                    <a:cubicBezTo>
                      <a:pt x="18781" y="6991"/>
                      <a:pt x="18395" y="9915"/>
                      <a:pt x="17999" y="12697"/>
                    </a:cubicBezTo>
                    <a:cubicBezTo>
                      <a:pt x="17613" y="15419"/>
                      <a:pt x="17379" y="18150"/>
                      <a:pt x="17776" y="20892"/>
                    </a:cubicBezTo>
                    <a:cubicBezTo>
                      <a:pt x="18131" y="23421"/>
                      <a:pt x="19015" y="25928"/>
                      <a:pt x="20639" y="27919"/>
                    </a:cubicBezTo>
                    <a:cubicBezTo>
                      <a:pt x="22111" y="29726"/>
                      <a:pt x="24153" y="31138"/>
                      <a:pt x="26437" y="31676"/>
                    </a:cubicBezTo>
                    <a:cubicBezTo>
                      <a:pt x="27071" y="31821"/>
                      <a:pt x="27717" y="31897"/>
                      <a:pt x="28363" y="31897"/>
                    </a:cubicBezTo>
                    <a:cubicBezTo>
                      <a:pt x="28847" y="31897"/>
                      <a:pt x="29330" y="31855"/>
                      <a:pt x="29809" y="31768"/>
                    </a:cubicBezTo>
                    <a:cubicBezTo>
                      <a:pt x="31108" y="31524"/>
                      <a:pt x="32327" y="30965"/>
                      <a:pt x="33484" y="30326"/>
                    </a:cubicBezTo>
                    <a:cubicBezTo>
                      <a:pt x="35942" y="28955"/>
                      <a:pt x="38318" y="27066"/>
                      <a:pt x="41222" y="26792"/>
                    </a:cubicBezTo>
                    <a:cubicBezTo>
                      <a:pt x="41420" y="26775"/>
                      <a:pt x="41617" y="26765"/>
                      <a:pt x="41813" y="26765"/>
                    </a:cubicBezTo>
                    <a:cubicBezTo>
                      <a:pt x="42876" y="26765"/>
                      <a:pt x="43903" y="27032"/>
                      <a:pt x="44787" y="27675"/>
                    </a:cubicBezTo>
                    <a:cubicBezTo>
                      <a:pt x="45680" y="28336"/>
                      <a:pt x="46401" y="29310"/>
                      <a:pt x="46564" y="30417"/>
                    </a:cubicBezTo>
                    <a:cubicBezTo>
                      <a:pt x="46655" y="30955"/>
                      <a:pt x="46584" y="31504"/>
                      <a:pt x="46381" y="32011"/>
                    </a:cubicBezTo>
                    <a:cubicBezTo>
                      <a:pt x="46369" y="32034"/>
                      <a:pt x="46383" y="32047"/>
                      <a:pt x="46402" y="32047"/>
                    </a:cubicBezTo>
                    <a:cubicBezTo>
                      <a:pt x="46416" y="32047"/>
                      <a:pt x="46433" y="32039"/>
                      <a:pt x="46442" y="32021"/>
                    </a:cubicBezTo>
                    <a:cubicBezTo>
                      <a:pt x="47274" y="29990"/>
                      <a:pt x="45680" y="27838"/>
                      <a:pt x="43832" y="27066"/>
                    </a:cubicBezTo>
                    <a:cubicBezTo>
                      <a:pt x="43212" y="26801"/>
                      <a:pt x="42543" y="26691"/>
                      <a:pt x="41870" y="26691"/>
                    </a:cubicBezTo>
                    <a:cubicBezTo>
                      <a:pt x="41253" y="26691"/>
                      <a:pt x="40632" y="26783"/>
                      <a:pt x="40044" y="26934"/>
                    </a:cubicBezTo>
                    <a:cubicBezTo>
                      <a:pt x="38654" y="27279"/>
                      <a:pt x="37354" y="27939"/>
                      <a:pt x="36125" y="28660"/>
                    </a:cubicBezTo>
                    <a:cubicBezTo>
                      <a:pt x="33789" y="30051"/>
                      <a:pt x="31423" y="31757"/>
                      <a:pt x="28590" y="31829"/>
                    </a:cubicBezTo>
                    <a:cubicBezTo>
                      <a:pt x="28515" y="31831"/>
                      <a:pt x="28440" y="31832"/>
                      <a:pt x="28365" y="31832"/>
                    </a:cubicBezTo>
                    <a:cubicBezTo>
                      <a:pt x="25948" y="31832"/>
                      <a:pt x="23631" y="30733"/>
                      <a:pt x="21868" y="29128"/>
                    </a:cubicBezTo>
                    <a:cubicBezTo>
                      <a:pt x="19888" y="27320"/>
                      <a:pt x="18679" y="24872"/>
                      <a:pt x="18090" y="22273"/>
                    </a:cubicBezTo>
                    <a:cubicBezTo>
                      <a:pt x="17471" y="19521"/>
                      <a:pt x="17542" y="16658"/>
                      <a:pt x="17907" y="13875"/>
                    </a:cubicBezTo>
                    <a:cubicBezTo>
                      <a:pt x="18273" y="11022"/>
                      <a:pt x="18872" y="8077"/>
                      <a:pt x="18110" y="5233"/>
                    </a:cubicBezTo>
                    <a:cubicBezTo>
                      <a:pt x="17796" y="4086"/>
                      <a:pt x="17278" y="2979"/>
                      <a:pt x="16476" y="2085"/>
                    </a:cubicBezTo>
                    <a:cubicBezTo>
                      <a:pt x="15704" y="1223"/>
                      <a:pt x="14699" y="613"/>
                      <a:pt x="13592" y="289"/>
                    </a:cubicBezTo>
                    <a:cubicBezTo>
                      <a:pt x="12909" y="92"/>
                      <a:pt x="12202" y="1"/>
                      <a:pt x="1149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89" name="Google Shape;289;p16"/>
              <p:cNvSpPr/>
              <p:nvPr/>
            </p:nvSpPr>
            <p:spPr>
              <a:xfrm rot="-3790987">
                <a:off x="2549219" y="722852"/>
                <a:ext cx="3661649" cy="3894065"/>
              </a:xfrm>
              <a:custGeom>
                <a:avLst/>
                <a:gdLst/>
                <a:ahLst/>
                <a:cxnLst/>
                <a:rect l="l" t="t" r="r" b="b"/>
                <a:pathLst>
                  <a:path w="37197" h="39558" extrusionOk="0">
                    <a:moveTo>
                      <a:pt x="8059" y="63"/>
                    </a:moveTo>
                    <a:cubicBezTo>
                      <a:pt x="8465" y="63"/>
                      <a:pt x="8871" y="115"/>
                      <a:pt x="9271" y="227"/>
                    </a:cubicBezTo>
                    <a:cubicBezTo>
                      <a:pt x="9993" y="430"/>
                      <a:pt x="10612" y="867"/>
                      <a:pt x="11221" y="1303"/>
                    </a:cubicBezTo>
                    <a:cubicBezTo>
                      <a:pt x="12003" y="1872"/>
                      <a:pt x="12683" y="2562"/>
                      <a:pt x="13232" y="3375"/>
                    </a:cubicBezTo>
                    <a:cubicBezTo>
                      <a:pt x="13709" y="4086"/>
                      <a:pt x="14075" y="4868"/>
                      <a:pt x="14430" y="5640"/>
                    </a:cubicBezTo>
                    <a:cubicBezTo>
                      <a:pt x="15232" y="7396"/>
                      <a:pt x="16136" y="9112"/>
                      <a:pt x="17334" y="10645"/>
                    </a:cubicBezTo>
                    <a:cubicBezTo>
                      <a:pt x="17934" y="11417"/>
                      <a:pt x="18654" y="12118"/>
                      <a:pt x="19518" y="12585"/>
                    </a:cubicBezTo>
                    <a:cubicBezTo>
                      <a:pt x="20380" y="13052"/>
                      <a:pt x="21355" y="13276"/>
                      <a:pt x="22330" y="13357"/>
                    </a:cubicBezTo>
                    <a:cubicBezTo>
                      <a:pt x="22751" y="13391"/>
                      <a:pt x="23173" y="13403"/>
                      <a:pt x="23596" y="13403"/>
                    </a:cubicBezTo>
                    <a:cubicBezTo>
                      <a:pt x="24525" y="13403"/>
                      <a:pt x="25460" y="13346"/>
                      <a:pt x="26392" y="13346"/>
                    </a:cubicBezTo>
                    <a:cubicBezTo>
                      <a:pt x="27167" y="13346"/>
                      <a:pt x="27940" y="13386"/>
                      <a:pt x="28707" y="13529"/>
                    </a:cubicBezTo>
                    <a:cubicBezTo>
                      <a:pt x="32252" y="14200"/>
                      <a:pt x="35044" y="17063"/>
                      <a:pt x="36273" y="20364"/>
                    </a:cubicBezTo>
                    <a:cubicBezTo>
                      <a:pt x="36923" y="22079"/>
                      <a:pt x="37135" y="23918"/>
                      <a:pt x="36912" y="25746"/>
                    </a:cubicBezTo>
                    <a:cubicBezTo>
                      <a:pt x="36668" y="27644"/>
                      <a:pt x="35988" y="29462"/>
                      <a:pt x="35003" y="31097"/>
                    </a:cubicBezTo>
                    <a:cubicBezTo>
                      <a:pt x="32942" y="34529"/>
                      <a:pt x="29621" y="37068"/>
                      <a:pt x="25864" y="38388"/>
                    </a:cubicBezTo>
                    <a:cubicBezTo>
                      <a:pt x="23789" y="39119"/>
                      <a:pt x="21584" y="39491"/>
                      <a:pt x="19379" y="39491"/>
                    </a:cubicBezTo>
                    <a:cubicBezTo>
                      <a:pt x="17387" y="39491"/>
                      <a:pt x="15394" y="39187"/>
                      <a:pt x="13496" y="38571"/>
                    </a:cubicBezTo>
                    <a:cubicBezTo>
                      <a:pt x="9851" y="37383"/>
                      <a:pt x="6611" y="35027"/>
                      <a:pt x="4275" y="31990"/>
                    </a:cubicBezTo>
                    <a:cubicBezTo>
                      <a:pt x="3118" y="30487"/>
                      <a:pt x="2183" y="28822"/>
                      <a:pt x="1524" y="27055"/>
                    </a:cubicBezTo>
                    <a:cubicBezTo>
                      <a:pt x="721" y="24882"/>
                      <a:pt x="315" y="22577"/>
                      <a:pt x="183" y="20262"/>
                    </a:cubicBezTo>
                    <a:cubicBezTo>
                      <a:pt x="41" y="17967"/>
                      <a:pt x="163" y="15672"/>
                      <a:pt x="376" y="13387"/>
                    </a:cubicBezTo>
                    <a:cubicBezTo>
                      <a:pt x="477" y="12240"/>
                      <a:pt x="610" y="11113"/>
                      <a:pt x="752" y="9975"/>
                    </a:cubicBezTo>
                    <a:cubicBezTo>
                      <a:pt x="884" y="8919"/>
                      <a:pt x="1036" y="7863"/>
                      <a:pt x="1290" y="6827"/>
                    </a:cubicBezTo>
                    <a:cubicBezTo>
                      <a:pt x="1768" y="4857"/>
                      <a:pt x="2610" y="2867"/>
                      <a:pt x="4205" y="1557"/>
                    </a:cubicBezTo>
                    <a:cubicBezTo>
                      <a:pt x="5275" y="676"/>
                      <a:pt x="6662" y="63"/>
                      <a:pt x="8059" y="63"/>
                    </a:cubicBezTo>
                    <a:close/>
                    <a:moveTo>
                      <a:pt x="8072" y="0"/>
                    </a:moveTo>
                    <a:cubicBezTo>
                      <a:pt x="7618" y="0"/>
                      <a:pt x="7163" y="62"/>
                      <a:pt x="6723" y="176"/>
                    </a:cubicBezTo>
                    <a:cubicBezTo>
                      <a:pt x="4925" y="644"/>
                      <a:pt x="3433" y="1892"/>
                      <a:pt x="2499" y="3487"/>
                    </a:cubicBezTo>
                    <a:cubicBezTo>
                      <a:pt x="1432" y="5324"/>
                      <a:pt x="1016" y="7447"/>
                      <a:pt x="741" y="9528"/>
                    </a:cubicBezTo>
                    <a:cubicBezTo>
                      <a:pt x="427" y="11834"/>
                      <a:pt x="183" y="14159"/>
                      <a:pt x="92" y="16485"/>
                    </a:cubicBezTo>
                    <a:cubicBezTo>
                      <a:pt x="1" y="18810"/>
                      <a:pt x="71" y="21156"/>
                      <a:pt x="488" y="23451"/>
                    </a:cubicBezTo>
                    <a:cubicBezTo>
                      <a:pt x="863" y="25543"/>
                      <a:pt x="1524" y="27583"/>
                      <a:pt x="2539" y="29452"/>
                    </a:cubicBezTo>
                    <a:cubicBezTo>
                      <a:pt x="3453" y="31137"/>
                      <a:pt x="4621" y="32681"/>
                      <a:pt x="5981" y="34032"/>
                    </a:cubicBezTo>
                    <a:cubicBezTo>
                      <a:pt x="7342" y="35372"/>
                      <a:pt x="8896" y="36510"/>
                      <a:pt x="10582" y="37403"/>
                    </a:cubicBezTo>
                    <a:cubicBezTo>
                      <a:pt x="12369" y="38347"/>
                      <a:pt x="14298" y="38987"/>
                      <a:pt x="16298" y="39312"/>
                    </a:cubicBezTo>
                    <a:cubicBezTo>
                      <a:pt x="17316" y="39476"/>
                      <a:pt x="18346" y="39557"/>
                      <a:pt x="19377" y="39557"/>
                    </a:cubicBezTo>
                    <a:cubicBezTo>
                      <a:pt x="20453" y="39557"/>
                      <a:pt x="21530" y="39468"/>
                      <a:pt x="22594" y="39292"/>
                    </a:cubicBezTo>
                    <a:cubicBezTo>
                      <a:pt x="24676" y="38947"/>
                      <a:pt x="26707" y="38266"/>
                      <a:pt x="28576" y="37261"/>
                    </a:cubicBezTo>
                    <a:cubicBezTo>
                      <a:pt x="30291" y="36337"/>
                      <a:pt x="31855" y="35118"/>
                      <a:pt x="33165" y="33676"/>
                    </a:cubicBezTo>
                    <a:cubicBezTo>
                      <a:pt x="34455" y="32254"/>
                      <a:pt x="35511" y="30620"/>
                      <a:pt x="36201" y="28822"/>
                    </a:cubicBezTo>
                    <a:cubicBezTo>
                      <a:pt x="36871" y="27076"/>
                      <a:pt x="37196" y="25166"/>
                      <a:pt x="37024" y="23298"/>
                    </a:cubicBezTo>
                    <a:cubicBezTo>
                      <a:pt x="36862" y="21511"/>
                      <a:pt x="36252" y="19764"/>
                      <a:pt x="35308" y="18241"/>
                    </a:cubicBezTo>
                    <a:cubicBezTo>
                      <a:pt x="34384" y="16749"/>
                      <a:pt x="33125" y="15449"/>
                      <a:pt x="31611" y="14555"/>
                    </a:cubicBezTo>
                    <a:cubicBezTo>
                      <a:pt x="30850" y="14118"/>
                      <a:pt x="30038" y="13773"/>
                      <a:pt x="29185" y="13560"/>
                    </a:cubicBezTo>
                    <a:cubicBezTo>
                      <a:pt x="28283" y="13344"/>
                      <a:pt x="27356" y="13284"/>
                      <a:pt x="26434" y="13284"/>
                    </a:cubicBezTo>
                    <a:cubicBezTo>
                      <a:pt x="26359" y="13284"/>
                      <a:pt x="26284" y="13285"/>
                      <a:pt x="26209" y="13286"/>
                    </a:cubicBezTo>
                    <a:cubicBezTo>
                      <a:pt x="25356" y="13290"/>
                      <a:pt x="24474" y="13342"/>
                      <a:pt x="23596" y="13342"/>
                    </a:cubicBezTo>
                    <a:cubicBezTo>
                      <a:pt x="22268" y="13342"/>
                      <a:pt x="20949" y="13222"/>
                      <a:pt x="19751" y="12636"/>
                    </a:cubicBezTo>
                    <a:cubicBezTo>
                      <a:pt x="18817" y="12179"/>
                      <a:pt x="18055" y="11448"/>
                      <a:pt x="17415" y="10645"/>
                    </a:cubicBezTo>
                    <a:cubicBezTo>
                      <a:pt x="16756" y="9813"/>
                      <a:pt x="16187" y="8909"/>
                      <a:pt x="15669" y="7995"/>
                    </a:cubicBezTo>
                    <a:cubicBezTo>
                      <a:pt x="14765" y="6411"/>
                      <a:pt x="14206" y="4634"/>
                      <a:pt x="13150" y="3151"/>
                    </a:cubicBezTo>
                    <a:cubicBezTo>
                      <a:pt x="12633" y="2410"/>
                      <a:pt x="11983" y="1781"/>
                      <a:pt x="11252" y="1242"/>
                    </a:cubicBezTo>
                    <a:cubicBezTo>
                      <a:pt x="10622" y="795"/>
                      <a:pt x="9993" y="349"/>
                      <a:pt x="9241" y="146"/>
                    </a:cubicBezTo>
                    <a:cubicBezTo>
                      <a:pt x="8859" y="47"/>
                      <a:pt x="8466" y="0"/>
                      <a:pt x="807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90" name="Google Shape;290;p16"/>
              <p:cNvSpPr/>
              <p:nvPr/>
            </p:nvSpPr>
            <p:spPr>
              <a:xfrm rot="-565460" flipH="1">
                <a:off x="4004977" y="960008"/>
                <a:ext cx="5920740" cy="4013705"/>
              </a:xfrm>
              <a:custGeom>
                <a:avLst/>
                <a:gdLst/>
                <a:ahLst/>
                <a:cxnLst/>
                <a:rect l="l" t="t" r="r" b="b"/>
                <a:pathLst>
                  <a:path w="47275" h="32048" extrusionOk="0">
                    <a:moveTo>
                      <a:pt x="11491" y="1"/>
                    </a:moveTo>
                    <a:cubicBezTo>
                      <a:pt x="9887" y="1"/>
                      <a:pt x="8266" y="466"/>
                      <a:pt x="6879" y="1233"/>
                    </a:cubicBezTo>
                    <a:cubicBezTo>
                      <a:pt x="4575" y="2523"/>
                      <a:pt x="2797" y="4543"/>
                      <a:pt x="1203" y="6614"/>
                    </a:cubicBezTo>
                    <a:cubicBezTo>
                      <a:pt x="807" y="7133"/>
                      <a:pt x="411" y="7661"/>
                      <a:pt x="15" y="8189"/>
                    </a:cubicBezTo>
                    <a:cubicBezTo>
                      <a:pt x="1" y="8210"/>
                      <a:pt x="27" y="8232"/>
                      <a:pt x="51" y="8232"/>
                    </a:cubicBezTo>
                    <a:cubicBezTo>
                      <a:pt x="60" y="8232"/>
                      <a:pt x="70" y="8228"/>
                      <a:pt x="76" y="8219"/>
                    </a:cubicBezTo>
                    <a:cubicBezTo>
                      <a:pt x="1660" y="6086"/>
                      <a:pt x="3275" y="3924"/>
                      <a:pt x="5397" y="2299"/>
                    </a:cubicBezTo>
                    <a:cubicBezTo>
                      <a:pt x="7152" y="955"/>
                      <a:pt x="9277" y="73"/>
                      <a:pt x="11491" y="73"/>
                    </a:cubicBezTo>
                    <a:cubicBezTo>
                      <a:pt x="11737" y="73"/>
                      <a:pt x="11984" y="83"/>
                      <a:pt x="12231" y="106"/>
                    </a:cubicBezTo>
                    <a:cubicBezTo>
                      <a:pt x="13409" y="217"/>
                      <a:pt x="14556" y="593"/>
                      <a:pt x="15511" y="1293"/>
                    </a:cubicBezTo>
                    <a:cubicBezTo>
                      <a:pt x="16537" y="2045"/>
                      <a:pt x="17268" y="3121"/>
                      <a:pt x="17725" y="4289"/>
                    </a:cubicBezTo>
                    <a:cubicBezTo>
                      <a:pt x="18781" y="6991"/>
                      <a:pt x="18395" y="9915"/>
                      <a:pt x="17999" y="12697"/>
                    </a:cubicBezTo>
                    <a:cubicBezTo>
                      <a:pt x="17613" y="15419"/>
                      <a:pt x="17379" y="18150"/>
                      <a:pt x="17776" y="20892"/>
                    </a:cubicBezTo>
                    <a:cubicBezTo>
                      <a:pt x="18131" y="23421"/>
                      <a:pt x="19015" y="25928"/>
                      <a:pt x="20639" y="27919"/>
                    </a:cubicBezTo>
                    <a:cubicBezTo>
                      <a:pt x="22111" y="29726"/>
                      <a:pt x="24153" y="31138"/>
                      <a:pt x="26437" y="31676"/>
                    </a:cubicBezTo>
                    <a:cubicBezTo>
                      <a:pt x="27071" y="31821"/>
                      <a:pt x="27717" y="31897"/>
                      <a:pt x="28363" y="31897"/>
                    </a:cubicBezTo>
                    <a:cubicBezTo>
                      <a:pt x="28847" y="31897"/>
                      <a:pt x="29330" y="31855"/>
                      <a:pt x="29809" y="31768"/>
                    </a:cubicBezTo>
                    <a:cubicBezTo>
                      <a:pt x="31108" y="31524"/>
                      <a:pt x="32327" y="30965"/>
                      <a:pt x="33484" y="30326"/>
                    </a:cubicBezTo>
                    <a:cubicBezTo>
                      <a:pt x="35942" y="28955"/>
                      <a:pt x="38318" y="27066"/>
                      <a:pt x="41222" y="26792"/>
                    </a:cubicBezTo>
                    <a:cubicBezTo>
                      <a:pt x="41420" y="26775"/>
                      <a:pt x="41617" y="26765"/>
                      <a:pt x="41813" y="26765"/>
                    </a:cubicBezTo>
                    <a:cubicBezTo>
                      <a:pt x="42876" y="26765"/>
                      <a:pt x="43903" y="27032"/>
                      <a:pt x="44787" y="27675"/>
                    </a:cubicBezTo>
                    <a:cubicBezTo>
                      <a:pt x="45680" y="28336"/>
                      <a:pt x="46401" y="29310"/>
                      <a:pt x="46564" y="30417"/>
                    </a:cubicBezTo>
                    <a:cubicBezTo>
                      <a:pt x="46655" y="30955"/>
                      <a:pt x="46584" y="31504"/>
                      <a:pt x="46381" y="32011"/>
                    </a:cubicBezTo>
                    <a:cubicBezTo>
                      <a:pt x="46369" y="32034"/>
                      <a:pt x="46383" y="32047"/>
                      <a:pt x="46402" y="32047"/>
                    </a:cubicBezTo>
                    <a:cubicBezTo>
                      <a:pt x="46416" y="32047"/>
                      <a:pt x="46433" y="32039"/>
                      <a:pt x="46442" y="32021"/>
                    </a:cubicBezTo>
                    <a:cubicBezTo>
                      <a:pt x="47274" y="29990"/>
                      <a:pt x="45680" y="27838"/>
                      <a:pt x="43832" y="27066"/>
                    </a:cubicBezTo>
                    <a:cubicBezTo>
                      <a:pt x="43212" y="26801"/>
                      <a:pt x="42543" y="26691"/>
                      <a:pt x="41870" y="26691"/>
                    </a:cubicBezTo>
                    <a:cubicBezTo>
                      <a:pt x="41253" y="26691"/>
                      <a:pt x="40632" y="26783"/>
                      <a:pt x="40044" y="26934"/>
                    </a:cubicBezTo>
                    <a:cubicBezTo>
                      <a:pt x="38654" y="27279"/>
                      <a:pt x="37354" y="27939"/>
                      <a:pt x="36125" y="28660"/>
                    </a:cubicBezTo>
                    <a:cubicBezTo>
                      <a:pt x="33789" y="30051"/>
                      <a:pt x="31423" y="31757"/>
                      <a:pt x="28590" y="31829"/>
                    </a:cubicBezTo>
                    <a:cubicBezTo>
                      <a:pt x="28515" y="31831"/>
                      <a:pt x="28440" y="31832"/>
                      <a:pt x="28365" y="31832"/>
                    </a:cubicBezTo>
                    <a:cubicBezTo>
                      <a:pt x="25948" y="31832"/>
                      <a:pt x="23631" y="30733"/>
                      <a:pt x="21868" y="29128"/>
                    </a:cubicBezTo>
                    <a:cubicBezTo>
                      <a:pt x="19888" y="27320"/>
                      <a:pt x="18679" y="24872"/>
                      <a:pt x="18090" y="22273"/>
                    </a:cubicBezTo>
                    <a:cubicBezTo>
                      <a:pt x="17471" y="19521"/>
                      <a:pt x="17542" y="16658"/>
                      <a:pt x="17907" y="13875"/>
                    </a:cubicBezTo>
                    <a:cubicBezTo>
                      <a:pt x="18273" y="11022"/>
                      <a:pt x="18872" y="8077"/>
                      <a:pt x="18110" y="5233"/>
                    </a:cubicBezTo>
                    <a:cubicBezTo>
                      <a:pt x="17796" y="4086"/>
                      <a:pt x="17278" y="2979"/>
                      <a:pt x="16476" y="2085"/>
                    </a:cubicBezTo>
                    <a:cubicBezTo>
                      <a:pt x="15704" y="1223"/>
                      <a:pt x="14699" y="613"/>
                      <a:pt x="13592" y="289"/>
                    </a:cubicBezTo>
                    <a:cubicBezTo>
                      <a:pt x="12909" y="92"/>
                      <a:pt x="12202" y="1"/>
                      <a:pt x="1149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91" name="Google Shape;291;p16"/>
              <p:cNvSpPr/>
              <p:nvPr/>
            </p:nvSpPr>
            <p:spPr>
              <a:xfrm rot="-2190436">
                <a:off x="6767466" y="2203417"/>
                <a:ext cx="3389217" cy="2184986"/>
              </a:xfrm>
              <a:custGeom>
                <a:avLst/>
                <a:gdLst/>
                <a:ahLst/>
                <a:cxnLst/>
                <a:rect l="l" t="t" r="r" b="b"/>
                <a:pathLst>
                  <a:path w="68641" h="44252" extrusionOk="0">
                    <a:moveTo>
                      <a:pt x="67677" y="0"/>
                    </a:moveTo>
                    <a:cubicBezTo>
                      <a:pt x="65155" y="0"/>
                      <a:pt x="62741" y="1012"/>
                      <a:pt x="60731" y="2524"/>
                    </a:cubicBezTo>
                    <a:cubicBezTo>
                      <a:pt x="58294" y="4352"/>
                      <a:pt x="56516" y="6829"/>
                      <a:pt x="55074" y="9480"/>
                    </a:cubicBezTo>
                    <a:cubicBezTo>
                      <a:pt x="52160" y="14852"/>
                      <a:pt x="50383" y="21107"/>
                      <a:pt x="45621" y="25240"/>
                    </a:cubicBezTo>
                    <a:cubicBezTo>
                      <a:pt x="44504" y="26215"/>
                      <a:pt x="43245" y="27027"/>
                      <a:pt x="41864" y="27576"/>
                    </a:cubicBezTo>
                    <a:cubicBezTo>
                      <a:pt x="40310" y="28185"/>
                      <a:pt x="38644" y="28459"/>
                      <a:pt x="36979" y="28499"/>
                    </a:cubicBezTo>
                    <a:cubicBezTo>
                      <a:pt x="36764" y="28506"/>
                      <a:pt x="36550" y="28509"/>
                      <a:pt x="36335" y="28509"/>
                    </a:cubicBezTo>
                    <a:cubicBezTo>
                      <a:pt x="33195" y="28509"/>
                      <a:pt x="30095" y="27846"/>
                      <a:pt x="26977" y="27504"/>
                    </a:cubicBezTo>
                    <a:cubicBezTo>
                      <a:pt x="25877" y="27383"/>
                      <a:pt x="24780" y="27316"/>
                      <a:pt x="23686" y="27316"/>
                    </a:cubicBezTo>
                    <a:cubicBezTo>
                      <a:pt x="21954" y="27316"/>
                      <a:pt x="20230" y="27484"/>
                      <a:pt x="18518" y="27870"/>
                    </a:cubicBezTo>
                    <a:cubicBezTo>
                      <a:pt x="15918" y="28459"/>
                      <a:pt x="13420" y="29464"/>
                      <a:pt x="11125" y="30815"/>
                    </a:cubicBezTo>
                    <a:cubicBezTo>
                      <a:pt x="6576" y="33506"/>
                      <a:pt x="2799" y="37578"/>
                      <a:pt x="687" y="42442"/>
                    </a:cubicBezTo>
                    <a:cubicBezTo>
                      <a:pt x="433" y="43020"/>
                      <a:pt x="210" y="43609"/>
                      <a:pt x="7" y="44209"/>
                    </a:cubicBezTo>
                    <a:cubicBezTo>
                      <a:pt x="0" y="44234"/>
                      <a:pt x="21" y="44251"/>
                      <a:pt x="40" y="44251"/>
                    </a:cubicBezTo>
                    <a:cubicBezTo>
                      <a:pt x="52" y="44251"/>
                      <a:pt x="64" y="44245"/>
                      <a:pt x="68" y="44229"/>
                    </a:cubicBezTo>
                    <a:cubicBezTo>
                      <a:pt x="1824" y="39080"/>
                      <a:pt x="5398" y="34673"/>
                      <a:pt x="9897" y="31668"/>
                    </a:cubicBezTo>
                    <a:cubicBezTo>
                      <a:pt x="14007" y="28925"/>
                      <a:pt x="18839" y="27367"/>
                      <a:pt x="23767" y="27367"/>
                    </a:cubicBezTo>
                    <a:cubicBezTo>
                      <a:pt x="24257" y="27367"/>
                      <a:pt x="24749" y="27382"/>
                      <a:pt x="25240" y="27413"/>
                    </a:cubicBezTo>
                    <a:cubicBezTo>
                      <a:pt x="28866" y="27644"/>
                      <a:pt x="32681" y="28556"/>
                      <a:pt x="36366" y="28556"/>
                    </a:cubicBezTo>
                    <a:cubicBezTo>
                      <a:pt x="38998" y="28556"/>
                      <a:pt x="41563" y="28091"/>
                      <a:pt x="43945" y="26581"/>
                    </a:cubicBezTo>
                    <a:cubicBezTo>
                      <a:pt x="49053" y="23351"/>
                      <a:pt x="51308" y="17411"/>
                      <a:pt x="53785" y="12202"/>
                    </a:cubicBezTo>
                    <a:cubicBezTo>
                      <a:pt x="55126" y="9368"/>
                      <a:pt x="56638" y="6535"/>
                      <a:pt x="58852" y="4271"/>
                    </a:cubicBezTo>
                    <a:cubicBezTo>
                      <a:pt x="60893" y="2179"/>
                      <a:pt x="63543" y="493"/>
                      <a:pt x="66488" y="138"/>
                    </a:cubicBezTo>
                    <a:cubicBezTo>
                      <a:pt x="66861" y="89"/>
                      <a:pt x="67236" y="66"/>
                      <a:pt x="67611" y="66"/>
                    </a:cubicBezTo>
                    <a:cubicBezTo>
                      <a:pt x="67941" y="66"/>
                      <a:pt x="68272" y="84"/>
                      <a:pt x="68600" y="118"/>
                    </a:cubicBezTo>
                    <a:cubicBezTo>
                      <a:pt x="68641" y="118"/>
                      <a:pt x="68641" y="57"/>
                      <a:pt x="68600" y="46"/>
                    </a:cubicBezTo>
                    <a:cubicBezTo>
                      <a:pt x="68291" y="15"/>
                      <a:pt x="67983" y="0"/>
                      <a:pt x="676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92" name="Google Shape;292;p16"/>
              <p:cNvSpPr/>
              <p:nvPr/>
            </p:nvSpPr>
            <p:spPr>
              <a:xfrm rot="9272496">
                <a:off x="784504" y="-1103050"/>
                <a:ext cx="4382991" cy="2835046"/>
              </a:xfrm>
              <a:custGeom>
                <a:avLst/>
                <a:gdLst/>
                <a:ahLst/>
                <a:cxnLst/>
                <a:rect l="l" t="t" r="r" b="b"/>
                <a:pathLst>
                  <a:path w="85746" h="55463" extrusionOk="0">
                    <a:moveTo>
                      <a:pt x="48227" y="0"/>
                    </a:moveTo>
                    <a:cubicBezTo>
                      <a:pt x="47882" y="0"/>
                      <a:pt x="47535" y="9"/>
                      <a:pt x="47188" y="28"/>
                    </a:cubicBezTo>
                    <a:cubicBezTo>
                      <a:pt x="42599" y="282"/>
                      <a:pt x="38151" y="2018"/>
                      <a:pt x="34455" y="4719"/>
                    </a:cubicBezTo>
                    <a:cubicBezTo>
                      <a:pt x="30372" y="7705"/>
                      <a:pt x="27509" y="11899"/>
                      <a:pt x="24311" y="15737"/>
                    </a:cubicBezTo>
                    <a:cubicBezTo>
                      <a:pt x="21142" y="19545"/>
                      <a:pt x="17345" y="23231"/>
                      <a:pt x="12338" y="24338"/>
                    </a:cubicBezTo>
                    <a:cubicBezTo>
                      <a:pt x="11445" y="24532"/>
                      <a:pt x="10521" y="24639"/>
                      <a:pt x="9599" y="24639"/>
                    </a:cubicBezTo>
                    <a:cubicBezTo>
                      <a:pt x="8059" y="24639"/>
                      <a:pt x="6524" y="24340"/>
                      <a:pt x="5139" y="23647"/>
                    </a:cubicBezTo>
                    <a:cubicBezTo>
                      <a:pt x="3209" y="22693"/>
                      <a:pt x="1585" y="21027"/>
                      <a:pt x="793" y="19017"/>
                    </a:cubicBezTo>
                    <a:cubicBezTo>
                      <a:pt x="407" y="18052"/>
                      <a:pt x="244" y="17026"/>
                      <a:pt x="305" y="16001"/>
                    </a:cubicBezTo>
                    <a:cubicBezTo>
                      <a:pt x="305" y="15976"/>
                      <a:pt x="287" y="15963"/>
                      <a:pt x="269" y="15963"/>
                    </a:cubicBezTo>
                    <a:cubicBezTo>
                      <a:pt x="252" y="15963"/>
                      <a:pt x="234" y="15976"/>
                      <a:pt x="234" y="16001"/>
                    </a:cubicBezTo>
                    <a:cubicBezTo>
                      <a:pt x="1" y="20032"/>
                      <a:pt x="3291" y="23516"/>
                      <a:pt x="7078" y="24419"/>
                    </a:cubicBezTo>
                    <a:cubicBezTo>
                      <a:pt x="7930" y="24622"/>
                      <a:pt x="8785" y="24716"/>
                      <a:pt x="9633" y="24716"/>
                    </a:cubicBezTo>
                    <a:cubicBezTo>
                      <a:pt x="13412" y="24716"/>
                      <a:pt x="17069" y="22848"/>
                      <a:pt x="19913" y="20418"/>
                    </a:cubicBezTo>
                    <a:cubicBezTo>
                      <a:pt x="23762" y="17128"/>
                      <a:pt x="26514" y="12813"/>
                      <a:pt x="29875" y="9056"/>
                    </a:cubicBezTo>
                    <a:cubicBezTo>
                      <a:pt x="33125" y="5410"/>
                      <a:pt x="37095" y="2546"/>
                      <a:pt x="41786" y="1084"/>
                    </a:cubicBezTo>
                    <a:cubicBezTo>
                      <a:pt x="43888" y="429"/>
                      <a:pt x="46088" y="78"/>
                      <a:pt x="48282" y="78"/>
                    </a:cubicBezTo>
                    <a:cubicBezTo>
                      <a:pt x="50613" y="78"/>
                      <a:pt x="52937" y="475"/>
                      <a:pt x="55129" y="1327"/>
                    </a:cubicBezTo>
                    <a:cubicBezTo>
                      <a:pt x="59049" y="2851"/>
                      <a:pt x="62492" y="5704"/>
                      <a:pt x="64523" y="9401"/>
                    </a:cubicBezTo>
                    <a:cubicBezTo>
                      <a:pt x="65670" y="11513"/>
                      <a:pt x="66259" y="13818"/>
                      <a:pt x="66421" y="16204"/>
                    </a:cubicBezTo>
                    <a:cubicBezTo>
                      <a:pt x="66614" y="18926"/>
                      <a:pt x="66330" y="21657"/>
                      <a:pt x="66218" y="24378"/>
                    </a:cubicBezTo>
                    <a:cubicBezTo>
                      <a:pt x="66046" y="28420"/>
                      <a:pt x="66391" y="32807"/>
                      <a:pt x="68930" y="36148"/>
                    </a:cubicBezTo>
                    <a:cubicBezTo>
                      <a:pt x="70067" y="37640"/>
                      <a:pt x="71600" y="38727"/>
                      <a:pt x="73428" y="39215"/>
                    </a:cubicBezTo>
                    <a:cubicBezTo>
                      <a:pt x="74657" y="39549"/>
                      <a:pt x="75936" y="39651"/>
                      <a:pt x="77196" y="39895"/>
                    </a:cubicBezTo>
                    <a:cubicBezTo>
                      <a:pt x="78343" y="40118"/>
                      <a:pt x="79439" y="40494"/>
                      <a:pt x="80434" y="41113"/>
                    </a:cubicBezTo>
                    <a:cubicBezTo>
                      <a:pt x="82303" y="42261"/>
                      <a:pt x="83745" y="44099"/>
                      <a:pt x="84395" y="46190"/>
                    </a:cubicBezTo>
                    <a:cubicBezTo>
                      <a:pt x="85055" y="48354"/>
                      <a:pt x="84811" y="50750"/>
                      <a:pt x="83826" y="52771"/>
                    </a:cubicBezTo>
                    <a:cubicBezTo>
                      <a:pt x="83339" y="53766"/>
                      <a:pt x="82679" y="54659"/>
                      <a:pt x="81867" y="55411"/>
                    </a:cubicBezTo>
                    <a:cubicBezTo>
                      <a:pt x="81844" y="55434"/>
                      <a:pt x="81866" y="55462"/>
                      <a:pt x="81892" y="55462"/>
                    </a:cubicBezTo>
                    <a:cubicBezTo>
                      <a:pt x="81901" y="55462"/>
                      <a:pt x="81909" y="55459"/>
                      <a:pt x="81917" y="55451"/>
                    </a:cubicBezTo>
                    <a:cubicBezTo>
                      <a:pt x="84974" y="52598"/>
                      <a:pt x="85746" y="47826"/>
                      <a:pt x="83582" y="44220"/>
                    </a:cubicBezTo>
                    <a:cubicBezTo>
                      <a:pt x="82567" y="42514"/>
                      <a:pt x="80993" y="41133"/>
                      <a:pt x="79155" y="40382"/>
                    </a:cubicBezTo>
                    <a:cubicBezTo>
                      <a:pt x="76840" y="39448"/>
                      <a:pt x="74220" y="39702"/>
                      <a:pt x="71956" y="38605"/>
                    </a:cubicBezTo>
                    <a:cubicBezTo>
                      <a:pt x="68229" y="36787"/>
                      <a:pt x="66685" y="32380"/>
                      <a:pt x="66330" y="28512"/>
                    </a:cubicBezTo>
                    <a:cubicBezTo>
                      <a:pt x="65843" y="23313"/>
                      <a:pt x="67305" y="18032"/>
                      <a:pt x="65974" y="12894"/>
                    </a:cubicBezTo>
                    <a:cubicBezTo>
                      <a:pt x="64979" y="9004"/>
                      <a:pt x="62400" y="5653"/>
                      <a:pt x="59120" y="3379"/>
                    </a:cubicBezTo>
                    <a:cubicBezTo>
                      <a:pt x="55922" y="1150"/>
                      <a:pt x="52115" y="0"/>
                      <a:pt x="4822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sp>
        <p:nvSpPr>
          <p:cNvPr id="293" name="Google Shape;293;p16"/>
          <p:cNvSpPr txBox="1">
            <a:spLocks noGrp="1"/>
          </p:cNvSpPr>
          <p:nvPr>
            <p:ph type="subTitle" idx="1"/>
          </p:nvPr>
        </p:nvSpPr>
        <p:spPr>
          <a:xfrm>
            <a:off x="1270267" y="2277300"/>
            <a:ext cx="4397200" cy="292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cxnSp>
        <p:nvCxnSpPr>
          <p:cNvPr id="294" name="Google Shape;294;p16"/>
          <p:cNvCxnSpPr/>
          <p:nvPr/>
        </p:nvCxnSpPr>
        <p:spPr>
          <a:xfrm>
            <a:off x="11206400" y="1063723"/>
            <a:ext cx="9856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5" name="Google Shape;295;p16"/>
          <p:cNvCxnSpPr/>
          <p:nvPr/>
        </p:nvCxnSpPr>
        <p:spPr>
          <a:xfrm>
            <a:off x="133" y="1063723"/>
            <a:ext cx="9856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6" name="Google Shape;296;p16"/>
          <p:cNvCxnSpPr/>
          <p:nvPr/>
        </p:nvCxnSpPr>
        <p:spPr>
          <a:xfrm>
            <a:off x="955733" y="6473567"/>
            <a:ext cx="10261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5711601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17"/>
          <p:cNvSpPr txBox="1">
            <a:spLocks noGrp="1"/>
          </p:cNvSpPr>
          <p:nvPr>
            <p:ph type="title"/>
          </p:nvPr>
        </p:nvSpPr>
        <p:spPr>
          <a:xfrm>
            <a:off x="1952067" y="593367"/>
            <a:ext cx="8288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99" name="Google Shape;299;p17"/>
          <p:cNvSpPr txBox="1">
            <a:spLocks noGrp="1"/>
          </p:cNvSpPr>
          <p:nvPr>
            <p:ph type="body" idx="1"/>
          </p:nvPr>
        </p:nvSpPr>
        <p:spPr>
          <a:xfrm>
            <a:off x="960000" y="1536633"/>
            <a:ext cx="5136000" cy="19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40256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1219170" lvl="1" indent="-440256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marL="1828754" lvl="2" indent="-440256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marL="2438339" lvl="3" indent="-440256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3047924" lvl="4" indent="-440256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marL="3657509" lvl="5" indent="-440256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marL="4267093" lvl="6" indent="-440256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marL="4876678" lvl="7" indent="-440256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marL="5486263" lvl="8" indent="-440256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grpSp>
        <p:nvGrpSpPr>
          <p:cNvPr id="300" name="Google Shape;300;p17"/>
          <p:cNvGrpSpPr/>
          <p:nvPr/>
        </p:nvGrpSpPr>
        <p:grpSpPr>
          <a:xfrm rot="10800000">
            <a:off x="-1785401" y="-290809"/>
            <a:ext cx="16816309" cy="9785073"/>
            <a:chOff x="-2138111" y="-1907432"/>
            <a:chExt cx="12612232" cy="7338805"/>
          </a:xfrm>
        </p:grpSpPr>
        <p:sp>
          <p:nvSpPr>
            <p:cNvPr id="301" name="Google Shape;301;p17"/>
            <p:cNvSpPr/>
            <p:nvPr/>
          </p:nvSpPr>
          <p:spPr>
            <a:xfrm rot="-10210910">
              <a:off x="5334753" y="-288655"/>
              <a:ext cx="3261178" cy="1154360"/>
            </a:xfrm>
            <a:custGeom>
              <a:avLst/>
              <a:gdLst/>
              <a:ahLst/>
              <a:cxnLst/>
              <a:rect l="l" t="t" r="r" b="b"/>
              <a:pathLst>
                <a:path w="71732" h="25391" extrusionOk="0">
                  <a:moveTo>
                    <a:pt x="56488" y="1"/>
                  </a:moveTo>
                  <a:cubicBezTo>
                    <a:pt x="55279" y="1"/>
                    <a:pt x="54071" y="138"/>
                    <a:pt x="52895" y="412"/>
                  </a:cubicBezTo>
                  <a:cubicBezTo>
                    <a:pt x="49787" y="1143"/>
                    <a:pt x="47158" y="2890"/>
                    <a:pt x="44873" y="5073"/>
                  </a:cubicBezTo>
                  <a:cubicBezTo>
                    <a:pt x="40293" y="9420"/>
                    <a:pt x="36272" y="15847"/>
                    <a:pt x="29367" y="16416"/>
                  </a:cubicBezTo>
                  <a:cubicBezTo>
                    <a:pt x="29019" y="16444"/>
                    <a:pt x="28673" y="16457"/>
                    <a:pt x="28327" y="16457"/>
                  </a:cubicBezTo>
                  <a:cubicBezTo>
                    <a:pt x="25059" y="16457"/>
                    <a:pt x="21885" y="15265"/>
                    <a:pt x="18836" y="14182"/>
                  </a:cubicBezTo>
                  <a:cubicBezTo>
                    <a:pt x="15978" y="13173"/>
                    <a:pt x="13052" y="12242"/>
                    <a:pt x="9988" y="12242"/>
                  </a:cubicBezTo>
                  <a:cubicBezTo>
                    <a:pt x="9939" y="12242"/>
                    <a:pt x="9889" y="12242"/>
                    <a:pt x="9839" y="12243"/>
                  </a:cubicBezTo>
                  <a:cubicBezTo>
                    <a:pt x="7037" y="12283"/>
                    <a:pt x="4275" y="13238"/>
                    <a:pt x="2478" y="15472"/>
                  </a:cubicBezTo>
                  <a:cubicBezTo>
                    <a:pt x="741" y="17645"/>
                    <a:pt x="152" y="20498"/>
                    <a:pt x="50" y="23219"/>
                  </a:cubicBezTo>
                  <a:cubicBezTo>
                    <a:pt x="30" y="23930"/>
                    <a:pt x="41" y="24641"/>
                    <a:pt x="71" y="25352"/>
                  </a:cubicBezTo>
                  <a:cubicBezTo>
                    <a:pt x="76" y="25377"/>
                    <a:pt x="94" y="25390"/>
                    <a:pt x="110" y="25390"/>
                  </a:cubicBezTo>
                  <a:cubicBezTo>
                    <a:pt x="127" y="25390"/>
                    <a:pt x="142" y="25377"/>
                    <a:pt x="142" y="25352"/>
                  </a:cubicBezTo>
                  <a:cubicBezTo>
                    <a:pt x="0" y="22529"/>
                    <a:pt x="244" y="19523"/>
                    <a:pt x="1584" y="16975"/>
                  </a:cubicBezTo>
                  <a:cubicBezTo>
                    <a:pt x="2264" y="15685"/>
                    <a:pt x="3229" y="14568"/>
                    <a:pt x="4458" y="13775"/>
                  </a:cubicBezTo>
                  <a:cubicBezTo>
                    <a:pt x="5676" y="12994"/>
                    <a:pt x="7068" y="12557"/>
                    <a:pt x="8489" y="12394"/>
                  </a:cubicBezTo>
                  <a:cubicBezTo>
                    <a:pt x="9022" y="12333"/>
                    <a:pt x="9548" y="12305"/>
                    <a:pt x="10070" y="12305"/>
                  </a:cubicBezTo>
                  <a:cubicBezTo>
                    <a:pt x="16002" y="12305"/>
                    <a:pt x="21274" y="15981"/>
                    <a:pt x="27163" y="16467"/>
                  </a:cubicBezTo>
                  <a:cubicBezTo>
                    <a:pt x="27555" y="16501"/>
                    <a:pt x="27948" y="16519"/>
                    <a:pt x="28340" y="16519"/>
                  </a:cubicBezTo>
                  <a:cubicBezTo>
                    <a:pt x="29566" y="16519"/>
                    <a:pt x="30787" y="16346"/>
                    <a:pt x="31956" y="15969"/>
                  </a:cubicBezTo>
                  <a:cubicBezTo>
                    <a:pt x="33368" y="15512"/>
                    <a:pt x="34677" y="14801"/>
                    <a:pt x="35886" y="13949"/>
                  </a:cubicBezTo>
                  <a:cubicBezTo>
                    <a:pt x="38414" y="12151"/>
                    <a:pt x="40456" y="9815"/>
                    <a:pt x="42548" y="7551"/>
                  </a:cubicBezTo>
                  <a:cubicBezTo>
                    <a:pt x="44710" y="5216"/>
                    <a:pt x="47025" y="2890"/>
                    <a:pt x="49950" y="1509"/>
                  </a:cubicBezTo>
                  <a:cubicBezTo>
                    <a:pt x="51984" y="549"/>
                    <a:pt x="54235" y="70"/>
                    <a:pt x="56482" y="70"/>
                  </a:cubicBezTo>
                  <a:cubicBezTo>
                    <a:pt x="57421" y="70"/>
                    <a:pt x="58360" y="153"/>
                    <a:pt x="59282" y="321"/>
                  </a:cubicBezTo>
                  <a:cubicBezTo>
                    <a:pt x="65182" y="1387"/>
                    <a:pt x="69945" y="6038"/>
                    <a:pt x="71315" y="11857"/>
                  </a:cubicBezTo>
                  <a:cubicBezTo>
                    <a:pt x="71488" y="12567"/>
                    <a:pt x="71599" y="13288"/>
                    <a:pt x="71660" y="14009"/>
                  </a:cubicBezTo>
                  <a:cubicBezTo>
                    <a:pt x="71666" y="14035"/>
                    <a:pt x="71684" y="14047"/>
                    <a:pt x="71700" y="14047"/>
                  </a:cubicBezTo>
                  <a:cubicBezTo>
                    <a:pt x="71717" y="14047"/>
                    <a:pt x="71732" y="14035"/>
                    <a:pt x="71732" y="14009"/>
                  </a:cubicBezTo>
                  <a:cubicBezTo>
                    <a:pt x="71244" y="8292"/>
                    <a:pt x="67386" y="3042"/>
                    <a:pt x="62004" y="1001"/>
                  </a:cubicBezTo>
                  <a:cubicBezTo>
                    <a:pt x="60248" y="333"/>
                    <a:pt x="58368" y="1"/>
                    <a:pt x="56488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2" name="Google Shape;302;p17"/>
            <p:cNvSpPr/>
            <p:nvPr/>
          </p:nvSpPr>
          <p:spPr>
            <a:xfrm rot="-10210910">
              <a:off x="5416403" y="-315880"/>
              <a:ext cx="3261178" cy="1154360"/>
            </a:xfrm>
            <a:custGeom>
              <a:avLst/>
              <a:gdLst/>
              <a:ahLst/>
              <a:cxnLst/>
              <a:rect l="l" t="t" r="r" b="b"/>
              <a:pathLst>
                <a:path w="71732" h="25391" extrusionOk="0">
                  <a:moveTo>
                    <a:pt x="56488" y="1"/>
                  </a:moveTo>
                  <a:cubicBezTo>
                    <a:pt x="55279" y="1"/>
                    <a:pt x="54071" y="138"/>
                    <a:pt x="52895" y="412"/>
                  </a:cubicBezTo>
                  <a:cubicBezTo>
                    <a:pt x="49787" y="1143"/>
                    <a:pt x="47158" y="2890"/>
                    <a:pt x="44873" y="5073"/>
                  </a:cubicBezTo>
                  <a:cubicBezTo>
                    <a:pt x="40293" y="9420"/>
                    <a:pt x="36272" y="15847"/>
                    <a:pt x="29367" y="16416"/>
                  </a:cubicBezTo>
                  <a:cubicBezTo>
                    <a:pt x="29019" y="16444"/>
                    <a:pt x="28673" y="16457"/>
                    <a:pt x="28327" y="16457"/>
                  </a:cubicBezTo>
                  <a:cubicBezTo>
                    <a:pt x="25059" y="16457"/>
                    <a:pt x="21885" y="15265"/>
                    <a:pt x="18836" y="14182"/>
                  </a:cubicBezTo>
                  <a:cubicBezTo>
                    <a:pt x="15978" y="13173"/>
                    <a:pt x="13052" y="12242"/>
                    <a:pt x="9988" y="12242"/>
                  </a:cubicBezTo>
                  <a:cubicBezTo>
                    <a:pt x="9939" y="12242"/>
                    <a:pt x="9889" y="12242"/>
                    <a:pt x="9839" y="12243"/>
                  </a:cubicBezTo>
                  <a:cubicBezTo>
                    <a:pt x="7037" y="12283"/>
                    <a:pt x="4275" y="13238"/>
                    <a:pt x="2478" y="15472"/>
                  </a:cubicBezTo>
                  <a:cubicBezTo>
                    <a:pt x="741" y="17645"/>
                    <a:pt x="152" y="20498"/>
                    <a:pt x="50" y="23219"/>
                  </a:cubicBezTo>
                  <a:cubicBezTo>
                    <a:pt x="30" y="23930"/>
                    <a:pt x="41" y="24641"/>
                    <a:pt x="71" y="25352"/>
                  </a:cubicBezTo>
                  <a:cubicBezTo>
                    <a:pt x="76" y="25377"/>
                    <a:pt x="94" y="25390"/>
                    <a:pt x="110" y="25390"/>
                  </a:cubicBezTo>
                  <a:cubicBezTo>
                    <a:pt x="127" y="25390"/>
                    <a:pt x="142" y="25377"/>
                    <a:pt x="142" y="25352"/>
                  </a:cubicBezTo>
                  <a:cubicBezTo>
                    <a:pt x="0" y="22529"/>
                    <a:pt x="244" y="19523"/>
                    <a:pt x="1584" y="16975"/>
                  </a:cubicBezTo>
                  <a:cubicBezTo>
                    <a:pt x="2264" y="15685"/>
                    <a:pt x="3229" y="14568"/>
                    <a:pt x="4458" y="13775"/>
                  </a:cubicBezTo>
                  <a:cubicBezTo>
                    <a:pt x="5676" y="12994"/>
                    <a:pt x="7068" y="12557"/>
                    <a:pt x="8489" y="12394"/>
                  </a:cubicBezTo>
                  <a:cubicBezTo>
                    <a:pt x="9022" y="12333"/>
                    <a:pt x="9548" y="12305"/>
                    <a:pt x="10070" y="12305"/>
                  </a:cubicBezTo>
                  <a:cubicBezTo>
                    <a:pt x="16002" y="12305"/>
                    <a:pt x="21274" y="15981"/>
                    <a:pt x="27163" y="16467"/>
                  </a:cubicBezTo>
                  <a:cubicBezTo>
                    <a:pt x="27555" y="16501"/>
                    <a:pt x="27948" y="16519"/>
                    <a:pt x="28340" y="16519"/>
                  </a:cubicBezTo>
                  <a:cubicBezTo>
                    <a:pt x="29566" y="16519"/>
                    <a:pt x="30787" y="16346"/>
                    <a:pt x="31956" y="15969"/>
                  </a:cubicBezTo>
                  <a:cubicBezTo>
                    <a:pt x="33368" y="15512"/>
                    <a:pt x="34677" y="14801"/>
                    <a:pt x="35886" y="13949"/>
                  </a:cubicBezTo>
                  <a:cubicBezTo>
                    <a:pt x="38414" y="12151"/>
                    <a:pt x="40456" y="9815"/>
                    <a:pt x="42548" y="7551"/>
                  </a:cubicBezTo>
                  <a:cubicBezTo>
                    <a:pt x="44710" y="5216"/>
                    <a:pt x="47025" y="2890"/>
                    <a:pt x="49950" y="1509"/>
                  </a:cubicBezTo>
                  <a:cubicBezTo>
                    <a:pt x="51984" y="549"/>
                    <a:pt x="54235" y="70"/>
                    <a:pt x="56482" y="70"/>
                  </a:cubicBezTo>
                  <a:cubicBezTo>
                    <a:pt x="57421" y="70"/>
                    <a:pt x="58360" y="153"/>
                    <a:pt x="59282" y="321"/>
                  </a:cubicBezTo>
                  <a:cubicBezTo>
                    <a:pt x="65182" y="1387"/>
                    <a:pt x="69945" y="6038"/>
                    <a:pt x="71315" y="11857"/>
                  </a:cubicBezTo>
                  <a:cubicBezTo>
                    <a:pt x="71488" y="12567"/>
                    <a:pt x="71599" y="13288"/>
                    <a:pt x="71660" y="14009"/>
                  </a:cubicBezTo>
                  <a:cubicBezTo>
                    <a:pt x="71666" y="14035"/>
                    <a:pt x="71684" y="14047"/>
                    <a:pt x="71700" y="14047"/>
                  </a:cubicBezTo>
                  <a:cubicBezTo>
                    <a:pt x="71717" y="14047"/>
                    <a:pt x="71732" y="14035"/>
                    <a:pt x="71732" y="14009"/>
                  </a:cubicBezTo>
                  <a:cubicBezTo>
                    <a:pt x="71244" y="8292"/>
                    <a:pt x="67386" y="3042"/>
                    <a:pt x="62004" y="1001"/>
                  </a:cubicBezTo>
                  <a:cubicBezTo>
                    <a:pt x="60248" y="333"/>
                    <a:pt x="58368" y="1"/>
                    <a:pt x="564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303" name="Google Shape;303;p17"/>
            <p:cNvGrpSpPr/>
            <p:nvPr/>
          </p:nvGrpSpPr>
          <p:grpSpPr>
            <a:xfrm>
              <a:off x="-2138111" y="-1907432"/>
              <a:ext cx="12612232" cy="7338805"/>
              <a:chOff x="-2138111" y="-1907432"/>
              <a:chExt cx="12612232" cy="7338805"/>
            </a:xfrm>
          </p:grpSpPr>
          <p:sp>
            <p:nvSpPr>
              <p:cNvPr id="304" name="Google Shape;304;p17"/>
              <p:cNvSpPr/>
              <p:nvPr/>
            </p:nvSpPr>
            <p:spPr>
              <a:xfrm rot="9272496">
                <a:off x="866154" y="-1103050"/>
                <a:ext cx="4382991" cy="2835046"/>
              </a:xfrm>
              <a:custGeom>
                <a:avLst/>
                <a:gdLst/>
                <a:ahLst/>
                <a:cxnLst/>
                <a:rect l="l" t="t" r="r" b="b"/>
                <a:pathLst>
                  <a:path w="85746" h="55463" extrusionOk="0">
                    <a:moveTo>
                      <a:pt x="48227" y="0"/>
                    </a:moveTo>
                    <a:cubicBezTo>
                      <a:pt x="47882" y="0"/>
                      <a:pt x="47535" y="9"/>
                      <a:pt x="47188" y="28"/>
                    </a:cubicBezTo>
                    <a:cubicBezTo>
                      <a:pt x="42599" y="282"/>
                      <a:pt x="38151" y="2018"/>
                      <a:pt x="34455" y="4719"/>
                    </a:cubicBezTo>
                    <a:cubicBezTo>
                      <a:pt x="30372" y="7705"/>
                      <a:pt x="27509" y="11899"/>
                      <a:pt x="24311" y="15737"/>
                    </a:cubicBezTo>
                    <a:cubicBezTo>
                      <a:pt x="21142" y="19545"/>
                      <a:pt x="17345" y="23231"/>
                      <a:pt x="12338" y="24338"/>
                    </a:cubicBezTo>
                    <a:cubicBezTo>
                      <a:pt x="11445" y="24532"/>
                      <a:pt x="10521" y="24639"/>
                      <a:pt x="9599" y="24639"/>
                    </a:cubicBezTo>
                    <a:cubicBezTo>
                      <a:pt x="8059" y="24639"/>
                      <a:pt x="6524" y="24340"/>
                      <a:pt x="5139" y="23647"/>
                    </a:cubicBezTo>
                    <a:cubicBezTo>
                      <a:pt x="3209" y="22693"/>
                      <a:pt x="1585" y="21027"/>
                      <a:pt x="793" y="19017"/>
                    </a:cubicBezTo>
                    <a:cubicBezTo>
                      <a:pt x="407" y="18052"/>
                      <a:pt x="244" y="17026"/>
                      <a:pt x="305" y="16001"/>
                    </a:cubicBezTo>
                    <a:cubicBezTo>
                      <a:pt x="305" y="15976"/>
                      <a:pt x="287" y="15963"/>
                      <a:pt x="269" y="15963"/>
                    </a:cubicBezTo>
                    <a:cubicBezTo>
                      <a:pt x="252" y="15963"/>
                      <a:pt x="234" y="15976"/>
                      <a:pt x="234" y="16001"/>
                    </a:cubicBezTo>
                    <a:cubicBezTo>
                      <a:pt x="1" y="20032"/>
                      <a:pt x="3291" y="23516"/>
                      <a:pt x="7078" y="24419"/>
                    </a:cubicBezTo>
                    <a:cubicBezTo>
                      <a:pt x="7930" y="24622"/>
                      <a:pt x="8785" y="24716"/>
                      <a:pt x="9633" y="24716"/>
                    </a:cubicBezTo>
                    <a:cubicBezTo>
                      <a:pt x="13412" y="24716"/>
                      <a:pt x="17069" y="22848"/>
                      <a:pt x="19913" y="20418"/>
                    </a:cubicBezTo>
                    <a:cubicBezTo>
                      <a:pt x="23762" y="17128"/>
                      <a:pt x="26514" y="12813"/>
                      <a:pt x="29875" y="9056"/>
                    </a:cubicBezTo>
                    <a:cubicBezTo>
                      <a:pt x="33125" y="5410"/>
                      <a:pt x="37095" y="2546"/>
                      <a:pt x="41786" y="1084"/>
                    </a:cubicBezTo>
                    <a:cubicBezTo>
                      <a:pt x="43888" y="429"/>
                      <a:pt x="46088" y="78"/>
                      <a:pt x="48282" y="78"/>
                    </a:cubicBezTo>
                    <a:cubicBezTo>
                      <a:pt x="50613" y="78"/>
                      <a:pt x="52937" y="475"/>
                      <a:pt x="55129" y="1327"/>
                    </a:cubicBezTo>
                    <a:cubicBezTo>
                      <a:pt x="59049" y="2851"/>
                      <a:pt x="62492" y="5704"/>
                      <a:pt x="64523" y="9401"/>
                    </a:cubicBezTo>
                    <a:cubicBezTo>
                      <a:pt x="65670" y="11513"/>
                      <a:pt x="66259" y="13818"/>
                      <a:pt x="66421" y="16204"/>
                    </a:cubicBezTo>
                    <a:cubicBezTo>
                      <a:pt x="66614" y="18926"/>
                      <a:pt x="66330" y="21657"/>
                      <a:pt x="66218" y="24378"/>
                    </a:cubicBezTo>
                    <a:cubicBezTo>
                      <a:pt x="66046" y="28420"/>
                      <a:pt x="66391" y="32807"/>
                      <a:pt x="68930" y="36148"/>
                    </a:cubicBezTo>
                    <a:cubicBezTo>
                      <a:pt x="70067" y="37640"/>
                      <a:pt x="71600" y="38727"/>
                      <a:pt x="73428" y="39215"/>
                    </a:cubicBezTo>
                    <a:cubicBezTo>
                      <a:pt x="74657" y="39549"/>
                      <a:pt x="75936" y="39651"/>
                      <a:pt x="77196" y="39895"/>
                    </a:cubicBezTo>
                    <a:cubicBezTo>
                      <a:pt x="78343" y="40118"/>
                      <a:pt x="79439" y="40494"/>
                      <a:pt x="80434" y="41113"/>
                    </a:cubicBezTo>
                    <a:cubicBezTo>
                      <a:pt x="82303" y="42261"/>
                      <a:pt x="83745" y="44099"/>
                      <a:pt x="84395" y="46190"/>
                    </a:cubicBezTo>
                    <a:cubicBezTo>
                      <a:pt x="85055" y="48354"/>
                      <a:pt x="84811" y="50750"/>
                      <a:pt x="83826" y="52771"/>
                    </a:cubicBezTo>
                    <a:cubicBezTo>
                      <a:pt x="83339" y="53766"/>
                      <a:pt x="82679" y="54659"/>
                      <a:pt x="81867" y="55411"/>
                    </a:cubicBezTo>
                    <a:cubicBezTo>
                      <a:pt x="81844" y="55434"/>
                      <a:pt x="81866" y="55462"/>
                      <a:pt x="81892" y="55462"/>
                    </a:cubicBezTo>
                    <a:cubicBezTo>
                      <a:pt x="81901" y="55462"/>
                      <a:pt x="81909" y="55459"/>
                      <a:pt x="81917" y="55451"/>
                    </a:cubicBezTo>
                    <a:cubicBezTo>
                      <a:pt x="84974" y="52598"/>
                      <a:pt x="85746" y="47826"/>
                      <a:pt x="83582" y="44220"/>
                    </a:cubicBezTo>
                    <a:cubicBezTo>
                      <a:pt x="82567" y="42514"/>
                      <a:pt x="80993" y="41133"/>
                      <a:pt x="79155" y="40382"/>
                    </a:cubicBezTo>
                    <a:cubicBezTo>
                      <a:pt x="76840" y="39448"/>
                      <a:pt x="74220" y="39702"/>
                      <a:pt x="71956" y="38605"/>
                    </a:cubicBezTo>
                    <a:cubicBezTo>
                      <a:pt x="68229" y="36787"/>
                      <a:pt x="66685" y="32380"/>
                      <a:pt x="66330" y="28512"/>
                    </a:cubicBezTo>
                    <a:cubicBezTo>
                      <a:pt x="65843" y="23313"/>
                      <a:pt x="67305" y="18032"/>
                      <a:pt x="65974" y="12894"/>
                    </a:cubicBezTo>
                    <a:cubicBezTo>
                      <a:pt x="64979" y="9004"/>
                      <a:pt x="62400" y="5653"/>
                      <a:pt x="59120" y="3379"/>
                    </a:cubicBezTo>
                    <a:cubicBezTo>
                      <a:pt x="55922" y="1150"/>
                      <a:pt x="52115" y="0"/>
                      <a:pt x="4822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05" name="Google Shape;305;p17"/>
              <p:cNvSpPr/>
              <p:nvPr/>
            </p:nvSpPr>
            <p:spPr>
              <a:xfrm rot="-2190436">
                <a:off x="6767466" y="2309917"/>
                <a:ext cx="3389217" cy="2184986"/>
              </a:xfrm>
              <a:custGeom>
                <a:avLst/>
                <a:gdLst/>
                <a:ahLst/>
                <a:cxnLst/>
                <a:rect l="l" t="t" r="r" b="b"/>
                <a:pathLst>
                  <a:path w="68641" h="44252" extrusionOk="0">
                    <a:moveTo>
                      <a:pt x="67677" y="0"/>
                    </a:moveTo>
                    <a:cubicBezTo>
                      <a:pt x="65155" y="0"/>
                      <a:pt x="62741" y="1012"/>
                      <a:pt x="60731" y="2524"/>
                    </a:cubicBezTo>
                    <a:cubicBezTo>
                      <a:pt x="58294" y="4352"/>
                      <a:pt x="56516" y="6829"/>
                      <a:pt x="55074" y="9480"/>
                    </a:cubicBezTo>
                    <a:cubicBezTo>
                      <a:pt x="52160" y="14852"/>
                      <a:pt x="50383" y="21107"/>
                      <a:pt x="45621" y="25240"/>
                    </a:cubicBezTo>
                    <a:cubicBezTo>
                      <a:pt x="44504" y="26215"/>
                      <a:pt x="43245" y="27027"/>
                      <a:pt x="41864" y="27576"/>
                    </a:cubicBezTo>
                    <a:cubicBezTo>
                      <a:pt x="40310" y="28185"/>
                      <a:pt x="38644" y="28459"/>
                      <a:pt x="36979" y="28499"/>
                    </a:cubicBezTo>
                    <a:cubicBezTo>
                      <a:pt x="36764" y="28506"/>
                      <a:pt x="36550" y="28509"/>
                      <a:pt x="36335" y="28509"/>
                    </a:cubicBezTo>
                    <a:cubicBezTo>
                      <a:pt x="33195" y="28509"/>
                      <a:pt x="30095" y="27846"/>
                      <a:pt x="26977" y="27504"/>
                    </a:cubicBezTo>
                    <a:cubicBezTo>
                      <a:pt x="25877" y="27383"/>
                      <a:pt x="24780" y="27316"/>
                      <a:pt x="23686" y="27316"/>
                    </a:cubicBezTo>
                    <a:cubicBezTo>
                      <a:pt x="21954" y="27316"/>
                      <a:pt x="20230" y="27484"/>
                      <a:pt x="18518" y="27870"/>
                    </a:cubicBezTo>
                    <a:cubicBezTo>
                      <a:pt x="15918" y="28459"/>
                      <a:pt x="13420" y="29464"/>
                      <a:pt x="11125" y="30815"/>
                    </a:cubicBezTo>
                    <a:cubicBezTo>
                      <a:pt x="6576" y="33506"/>
                      <a:pt x="2799" y="37578"/>
                      <a:pt x="687" y="42442"/>
                    </a:cubicBezTo>
                    <a:cubicBezTo>
                      <a:pt x="433" y="43020"/>
                      <a:pt x="210" y="43609"/>
                      <a:pt x="7" y="44209"/>
                    </a:cubicBezTo>
                    <a:cubicBezTo>
                      <a:pt x="0" y="44234"/>
                      <a:pt x="21" y="44251"/>
                      <a:pt x="40" y="44251"/>
                    </a:cubicBezTo>
                    <a:cubicBezTo>
                      <a:pt x="52" y="44251"/>
                      <a:pt x="64" y="44245"/>
                      <a:pt x="68" y="44229"/>
                    </a:cubicBezTo>
                    <a:cubicBezTo>
                      <a:pt x="1824" y="39080"/>
                      <a:pt x="5398" y="34673"/>
                      <a:pt x="9897" y="31668"/>
                    </a:cubicBezTo>
                    <a:cubicBezTo>
                      <a:pt x="14007" y="28925"/>
                      <a:pt x="18839" y="27367"/>
                      <a:pt x="23767" y="27367"/>
                    </a:cubicBezTo>
                    <a:cubicBezTo>
                      <a:pt x="24257" y="27367"/>
                      <a:pt x="24749" y="27382"/>
                      <a:pt x="25240" y="27413"/>
                    </a:cubicBezTo>
                    <a:cubicBezTo>
                      <a:pt x="28866" y="27644"/>
                      <a:pt x="32681" y="28556"/>
                      <a:pt x="36366" y="28556"/>
                    </a:cubicBezTo>
                    <a:cubicBezTo>
                      <a:pt x="38998" y="28556"/>
                      <a:pt x="41563" y="28091"/>
                      <a:pt x="43945" y="26581"/>
                    </a:cubicBezTo>
                    <a:cubicBezTo>
                      <a:pt x="49053" y="23351"/>
                      <a:pt x="51308" y="17411"/>
                      <a:pt x="53785" y="12202"/>
                    </a:cubicBezTo>
                    <a:cubicBezTo>
                      <a:pt x="55126" y="9368"/>
                      <a:pt x="56638" y="6535"/>
                      <a:pt x="58852" y="4271"/>
                    </a:cubicBezTo>
                    <a:cubicBezTo>
                      <a:pt x="60893" y="2179"/>
                      <a:pt x="63543" y="493"/>
                      <a:pt x="66488" y="138"/>
                    </a:cubicBezTo>
                    <a:cubicBezTo>
                      <a:pt x="66861" y="89"/>
                      <a:pt x="67236" y="66"/>
                      <a:pt x="67611" y="66"/>
                    </a:cubicBezTo>
                    <a:cubicBezTo>
                      <a:pt x="67941" y="66"/>
                      <a:pt x="68272" y="84"/>
                      <a:pt x="68600" y="118"/>
                    </a:cubicBezTo>
                    <a:cubicBezTo>
                      <a:pt x="68641" y="118"/>
                      <a:pt x="68641" y="57"/>
                      <a:pt x="68600" y="46"/>
                    </a:cubicBezTo>
                    <a:cubicBezTo>
                      <a:pt x="68291" y="15"/>
                      <a:pt x="67983" y="0"/>
                      <a:pt x="676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06" name="Google Shape;306;p17"/>
              <p:cNvSpPr/>
              <p:nvPr/>
            </p:nvSpPr>
            <p:spPr>
              <a:xfrm rot="-3790971">
                <a:off x="2411629" y="580018"/>
                <a:ext cx="3827959" cy="4070931"/>
              </a:xfrm>
              <a:custGeom>
                <a:avLst/>
                <a:gdLst/>
                <a:ahLst/>
                <a:cxnLst/>
                <a:rect l="l" t="t" r="r" b="b"/>
                <a:pathLst>
                  <a:path w="37197" h="39558" extrusionOk="0">
                    <a:moveTo>
                      <a:pt x="8059" y="63"/>
                    </a:moveTo>
                    <a:cubicBezTo>
                      <a:pt x="8465" y="63"/>
                      <a:pt x="8871" y="115"/>
                      <a:pt x="9271" y="227"/>
                    </a:cubicBezTo>
                    <a:cubicBezTo>
                      <a:pt x="9993" y="430"/>
                      <a:pt x="10612" y="867"/>
                      <a:pt x="11221" y="1303"/>
                    </a:cubicBezTo>
                    <a:cubicBezTo>
                      <a:pt x="12003" y="1872"/>
                      <a:pt x="12683" y="2562"/>
                      <a:pt x="13232" y="3375"/>
                    </a:cubicBezTo>
                    <a:cubicBezTo>
                      <a:pt x="13709" y="4086"/>
                      <a:pt x="14075" y="4868"/>
                      <a:pt x="14430" y="5640"/>
                    </a:cubicBezTo>
                    <a:cubicBezTo>
                      <a:pt x="15232" y="7396"/>
                      <a:pt x="16136" y="9112"/>
                      <a:pt x="17334" y="10645"/>
                    </a:cubicBezTo>
                    <a:cubicBezTo>
                      <a:pt x="17934" y="11417"/>
                      <a:pt x="18654" y="12118"/>
                      <a:pt x="19518" y="12585"/>
                    </a:cubicBezTo>
                    <a:cubicBezTo>
                      <a:pt x="20380" y="13052"/>
                      <a:pt x="21355" y="13276"/>
                      <a:pt x="22330" y="13357"/>
                    </a:cubicBezTo>
                    <a:cubicBezTo>
                      <a:pt x="22751" y="13391"/>
                      <a:pt x="23173" y="13403"/>
                      <a:pt x="23596" y="13403"/>
                    </a:cubicBezTo>
                    <a:cubicBezTo>
                      <a:pt x="24525" y="13403"/>
                      <a:pt x="25460" y="13346"/>
                      <a:pt x="26392" y="13346"/>
                    </a:cubicBezTo>
                    <a:cubicBezTo>
                      <a:pt x="27167" y="13346"/>
                      <a:pt x="27940" y="13386"/>
                      <a:pt x="28707" y="13529"/>
                    </a:cubicBezTo>
                    <a:cubicBezTo>
                      <a:pt x="32252" y="14200"/>
                      <a:pt x="35044" y="17063"/>
                      <a:pt x="36273" y="20364"/>
                    </a:cubicBezTo>
                    <a:cubicBezTo>
                      <a:pt x="36923" y="22079"/>
                      <a:pt x="37135" y="23918"/>
                      <a:pt x="36912" y="25746"/>
                    </a:cubicBezTo>
                    <a:cubicBezTo>
                      <a:pt x="36668" y="27644"/>
                      <a:pt x="35988" y="29462"/>
                      <a:pt x="35003" y="31097"/>
                    </a:cubicBezTo>
                    <a:cubicBezTo>
                      <a:pt x="32942" y="34529"/>
                      <a:pt x="29621" y="37068"/>
                      <a:pt x="25864" y="38388"/>
                    </a:cubicBezTo>
                    <a:cubicBezTo>
                      <a:pt x="23789" y="39119"/>
                      <a:pt x="21584" y="39491"/>
                      <a:pt x="19379" y="39491"/>
                    </a:cubicBezTo>
                    <a:cubicBezTo>
                      <a:pt x="17387" y="39491"/>
                      <a:pt x="15394" y="39187"/>
                      <a:pt x="13496" y="38571"/>
                    </a:cubicBezTo>
                    <a:cubicBezTo>
                      <a:pt x="9851" y="37383"/>
                      <a:pt x="6611" y="35027"/>
                      <a:pt x="4275" y="31990"/>
                    </a:cubicBezTo>
                    <a:cubicBezTo>
                      <a:pt x="3118" y="30487"/>
                      <a:pt x="2183" y="28822"/>
                      <a:pt x="1524" y="27055"/>
                    </a:cubicBezTo>
                    <a:cubicBezTo>
                      <a:pt x="721" y="24882"/>
                      <a:pt x="315" y="22577"/>
                      <a:pt x="183" y="20262"/>
                    </a:cubicBezTo>
                    <a:cubicBezTo>
                      <a:pt x="41" y="17967"/>
                      <a:pt x="163" y="15672"/>
                      <a:pt x="376" y="13387"/>
                    </a:cubicBezTo>
                    <a:cubicBezTo>
                      <a:pt x="477" y="12240"/>
                      <a:pt x="610" y="11113"/>
                      <a:pt x="752" y="9975"/>
                    </a:cubicBezTo>
                    <a:cubicBezTo>
                      <a:pt x="884" y="8919"/>
                      <a:pt x="1036" y="7863"/>
                      <a:pt x="1290" y="6827"/>
                    </a:cubicBezTo>
                    <a:cubicBezTo>
                      <a:pt x="1768" y="4857"/>
                      <a:pt x="2610" y="2867"/>
                      <a:pt x="4205" y="1557"/>
                    </a:cubicBezTo>
                    <a:cubicBezTo>
                      <a:pt x="5275" y="676"/>
                      <a:pt x="6662" y="63"/>
                      <a:pt x="8059" y="63"/>
                    </a:cubicBezTo>
                    <a:close/>
                    <a:moveTo>
                      <a:pt x="8072" y="0"/>
                    </a:moveTo>
                    <a:cubicBezTo>
                      <a:pt x="7618" y="0"/>
                      <a:pt x="7163" y="62"/>
                      <a:pt x="6723" y="176"/>
                    </a:cubicBezTo>
                    <a:cubicBezTo>
                      <a:pt x="4925" y="644"/>
                      <a:pt x="3433" y="1892"/>
                      <a:pt x="2499" y="3487"/>
                    </a:cubicBezTo>
                    <a:cubicBezTo>
                      <a:pt x="1432" y="5324"/>
                      <a:pt x="1016" y="7447"/>
                      <a:pt x="741" y="9528"/>
                    </a:cubicBezTo>
                    <a:cubicBezTo>
                      <a:pt x="427" y="11834"/>
                      <a:pt x="183" y="14159"/>
                      <a:pt x="92" y="16485"/>
                    </a:cubicBezTo>
                    <a:cubicBezTo>
                      <a:pt x="1" y="18810"/>
                      <a:pt x="71" y="21156"/>
                      <a:pt x="488" y="23451"/>
                    </a:cubicBezTo>
                    <a:cubicBezTo>
                      <a:pt x="863" y="25543"/>
                      <a:pt x="1524" y="27583"/>
                      <a:pt x="2539" y="29452"/>
                    </a:cubicBezTo>
                    <a:cubicBezTo>
                      <a:pt x="3453" y="31137"/>
                      <a:pt x="4621" y="32681"/>
                      <a:pt x="5981" y="34032"/>
                    </a:cubicBezTo>
                    <a:cubicBezTo>
                      <a:pt x="7342" y="35372"/>
                      <a:pt x="8896" y="36510"/>
                      <a:pt x="10582" y="37403"/>
                    </a:cubicBezTo>
                    <a:cubicBezTo>
                      <a:pt x="12369" y="38347"/>
                      <a:pt x="14298" y="38987"/>
                      <a:pt x="16298" y="39312"/>
                    </a:cubicBezTo>
                    <a:cubicBezTo>
                      <a:pt x="17316" y="39476"/>
                      <a:pt x="18346" y="39557"/>
                      <a:pt x="19377" y="39557"/>
                    </a:cubicBezTo>
                    <a:cubicBezTo>
                      <a:pt x="20453" y="39557"/>
                      <a:pt x="21530" y="39468"/>
                      <a:pt x="22594" y="39292"/>
                    </a:cubicBezTo>
                    <a:cubicBezTo>
                      <a:pt x="24676" y="38947"/>
                      <a:pt x="26707" y="38266"/>
                      <a:pt x="28576" y="37261"/>
                    </a:cubicBezTo>
                    <a:cubicBezTo>
                      <a:pt x="30291" y="36337"/>
                      <a:pt x="31855" y="35118"/>
                      <a:pt x="33165" y="33676"/>
                    </a:cubicBezTo>
                    <a:cubicBezTo>
                      <a:pt x="34455" y="32254"/>
                      <a:pt x="35511" y="30620"/>
                      <a:pt x="36201" y="28822"/>
                    </a:cubicBezTo>
                    <a:cubicBezTo>
                      <a:pt x="36871" y="27076"/>
                      <a:pt x="37196" y="25166"/>
                      <a:pt x="37024" y="23298"/>
                    </a:cubicBezTo>
                    <a:cubicBezTo>
                      <a:pt x="36862" y="21511"/>
                      <a:pt x="36252" y="19764"/>
                      <a:pt x="35308" y="18241"/>
                    </a:cubicBezTo>
                    <a:cubicBezTo>
                      <a:pt x="34384" y="16749"/>
                      <a:pt x="33125" y="15449"/>
                      <a:pt x="31611" y="14555"/>
                    </a:cubicBezTo>
                    <a:cubicBezTo>
                      <a:pt x="30850" y="14118"/>
                      <a:pt x="30038" y="13773"/>
                      <a:pt x="29185" y="13560"/>
                    </a:cubicBezTo>
                    <a:cubicBezTo>
                      <a:pt x="28283" y="13344"/>
                      <a:pt x="27356" y="13284"/>
                      <a:pt x="26434" y="13284"/>
                    </a:cubicBezTo>
                    <a:cubicBezTo>
                      <a:pt x="26359" y="13284"/>
                      <a:pt x="26284" y="13285"/>
                      <a:pt x="26209" y="13286"/>
                    </a:cubicBezTo>
                    <a:cubicBezTo>
                      <a:pt x="25356" y="13290"/>
                      <a:pt x="24474" y="13342"/>
                      <a:pt x="23596" y="13342"/>
                    </a:cubicBezTo>
                    <a:cubicBezTo>
                      <a:pt x="22268" y="13342"/>
                      <a:pt x="20949" y="13222"/>
                      <a:pt x="19751" y="12636"/>
                    </a:cubicBezTo>
                    <a:cubicBezTo>
                      <a:pt x="18817" y="12179"/>
                      <a:pt x="18055" y="11448"/>
                      <a:pt x="17415" y="10645"/>
                    </a:cubicBezTo>
                    <a:cubicBezTo>
                      <a:pt x="16756" y="9813"/>
                      <a:pt x="16187" y="8909"/>
                      <a:pt x="15669" y="7995"/>
                    </a:cubicBezTo>
                    <a:cubicBezTo>
                      <a:pt x="14765" y="6411"/>
                      <a:pt x="14206" y="4634"/>
                      <a:pt x="13150" y="3151"/>
                    </a:cubicBezTo>
                    <a:cubicBezTo>
                      <a:pt x="12633" y="2410"/>
                      <a:pt x="11983" y="1781"/>
                      <a:pt x="11252" y="1242"/>
                    </a:cubicBezTo>
                    <a:cubicBezTo>
                      <a:pt x="10622" y="795"/>
                      <a:pt x="9993" y="349"/>
                      <a:pt x="9241" y="146"/>
                    </a:cubicBezTo>
                    <a:cubicBezTo>
                      <a:pt x="8859" y="47"/>
                      <a:pt x="8466" y="0"/>
                      <a:pt x="807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07" name="Google Shape;307;p17"/>
              <p:cNvSpPr/>
              <p:nvPr/>
            </p:nvSpPr>
            <p:spPr>
              <a:xfrm rot="602346">
                <a:off x="-1813998" y="642690"/>
                <a:ext cx="6301923" cy="4272111"/>
              </a:xfrm>
              <a:custGeom>
                <a:avLst/>
                <a:gdLst/>
                <a:ahLst/>
                <a:cxnLst/>
                <a:rect l="l" t="t" r="r" b="b"/>
                <a:pathLst>
                  <a:path w="47275" h="32048" extrusionOk="0">
                    <a:moveTo>
                      <a:pt x="11491" y="1"/>
                    </a:moveTo>
                    <a:cubicBezTo>
                      <a:pt x="9887" y="1"/>
                      <a:pt x="8266" y="466"/>
                      <a:pt x="6879" y="1233"/>
                    </a:cubicBezTo>
                    <a:cubicBezTo>
                      <a:pt x="4575" y="2523"/>
                      <a:pt x="2797" y="4543"/>
                      <a:pt x="1203" y="6614"/>
                    </a:cubicBezTo>
                    <a:cubicBezTo>
                      <a:pt x="807" y="7133"/>
                      <a:pt x="411" y="7661"/>
                      <a:pt x="15" y="8189"/>
                    </a:cubicBezTo>
                    <a:cubicBezTo>
                      <a:pt x="1" y="8210"/>
                      <a:pt x="27" y="8232"/>
                      <a:pt x="51" y="8232"/>
                    </a:cubicBezTo>
                    <a:cubicBezTo>
                      <a:pt x="60" y="8232"/>
                      <a:pt x="70" y="8228"/>
                      <a:pt x="76" y="8219"/>
                    </a:cubicBezTo>
                    <a:cubicBezTo>
                      <a:pt x="1660" y="6086"/>
                      <a:pt x="3275" y="3924"/>
                      <a:pt x="5397" y="2299"/>
                    </a:cubicBezTo>
                    <a:cubicBezTo>
                      <a:pt x="7152" y="955"/>
                      <a:pt x="9277" y="73"/>
                      <a:pt x="11491" y="73"/>
                    </a:cubicBezTo>
                    <a:cubicBezTo>
                      <a:pt x="11737" y="73"/>
                      <a:pt x="11984" y="83"/>
                      <a:pt x="12231" y="106"/>
                    </a:cubicBezTo>
                    <a:cubicBezTo>
                      <a:pt x="13409" y="217"/>
                      <a:pt x="14556" y="593"/>
                      <a:pt x="15511" y="1293"/>
                    </a:cubicBezTo>
                    <a:cubicBezTo>
                      <a:pt x="16537" y="2045"/>
                      <a:pt x="17268" y="3121"/>
                      <a:pt x="17725" y="4289"/>
                    </a:cubicBezTo>
                    <a:cubicBezTo>
                      <a:pt x="18781" y="6991"/>
                      <a:pt x="18395" y="9915"/>
                      <a:pt x="17999" y="12697"/>
                    </a:cubicBezTo>
                    <a:cubicBezTo>
                      <a:pt x="17613" y="15419"/>
                      <a:pt x="17379" y="18150"/>
                      <a:pt x="17776" y="20892"/>
                    </a:cubicBezTo>
                    <a:cubicBezTo>
                      <a:pt x="18131" y="23421"/>
                      <a:pt x="19015" y="25928"/>
                      <a:pt x="20639" y="27919"/>
                    </a:cubicBezTo>
                    <a:cubicBezTo>
                      <a:pt x="22111" y="29726"/>
                      <a:pt x="24153" y="31138"/>
                      <a:pt x="26437" y="31676"/>
                    </a:cubicBezTo>
                    <a:cubicBezTo>
                      <a:pt x="27071" y="31821"/>
                      <a:pt x="27717" y="31897"/>
                      <a:pt x="28363" y="31897"/>
                    </a:cubicBezTo>
                    <a:cubicBezTo>
                      <a:pt x="28847" y="31897"/>
                      <a:pt x="29330" y="31855"/>
                      <a:pt x="29809" y="31768"/>
                    </a:cubicBezTo>
                    <a:cubicBezTo>
                      <a:pt x="31108" y="31524"/>
                      <a:pt x="32327" y="30965"/>
                      <a:pt x="33484" y="30326"/>
                    </a:cubicBezTo>
                    <a:cubicBezTo>
                      <a:pt x="35942" y="28955"/>
                      <a:pt x="38318" y="27066"/>
                      <a:pt x="41222" y="26792"/>
                    </a:cubicBezTo>
                    <a:cubicBezTo>
                      <a:pt x="41420" y="26775"/>
                      <a:pt x="41617" y="26765"/>
                      <a:pt x="41813" y="26765"/>
                    </a:cubicBezTo>
                    <a:cubicBezTo>
                      <a:pt x="42876" y="26765"/>
                      <a:pt x="43903" y="27032"/>
                      <a:pt x="44787" y="27675"/>
                    </a:cubicBezTo>
                    <a:cubicBezTo>
                      <a:pt x="45680" y="28336"/>
                      <a:pt x="46401" y="29310"/>
                      <a:pt x="46564" y="30417"/>
                    </a:cubicBezTo>
                    <a:cubicBezTo>
                      <a:pt x="46655" y="30955"/>
                      <a:pt x="46584" y="31504"/>
                      <a:pt x="46381" y="32011"/>
                    </a:cubicBezTo>
                    <a:cubicBezTo>
                      <a:pt x="46369" y="32034"/>
                      <a:pt x="46383" y="32047"/>
                      <a:pt x="46402" y="32047"/>
                    </a:cubicBezTo>
                    <a:cubicBezTo>
                      <a:pt x="46416" y="32047"/>
                      <a:pt x="46433" y="32039"/>
                      <a:pt x="46442" y="32021"/>
                    </a:cubicBezTo>
                    <a:cubicBezTo>
                      <a:pt x="47274" y="29990"/>
                      <a:pt x="45680" y="27838"/>
                      <a:pt x="43832" y="27066"/>
                    </a:cubicBezTo>
                    <a:cubicBezTo>
                      <a:pt x="43212" y="26801"/>
                      <a:pt x="42543" y="26691"/>
                      <a:pt x="41870" y="26691"/>
                    </a:cubicBezTo>
                    <a:cubicBezTo>
                      <a:pt x="41253" y="26691"/>
                      <a:pt x="40632" y="26783"/>
                      <a:pt x="40044" y="26934"/>
                    </a:cubicBezTo>
                    <a:cubicBezTo>
                      <a:pt x="38654" y="27279"/>
                      <a:pt x="37354" y="27939"/>
                      <a:pt x="36125" y="28660"/>
                    </a:cubicBezTo>
                    <a:cubicBezTo>
                      <a:pt x="33789" y="30051"/>
                      <a:pt x="31423" y="31757"/>
                      <a:pt x="28590" y="31829"/>
                    </a:cubicBezTo>
                    <a:cubicBezTo>
                      <a:pt x="28515" y="31831"/>
                      <a:pt x="28440" y="31832"/>
                      <a:pt x="28365" y="31832"/>
                    </a:cubicBezTo>
                    <a:cubicBezTo>
                      <a:pt x="25948" y="31832"/>
                      <a:pt x="23631" y="30733"/>
                      <a:pt x="21868" y="29128"/>
                    </a:cubicBezTo>
                    <a:cubicBezTo>
                      <a:pt x="19888" y="27320"/>
                      <a:pt x="18679" y="24872"/>
                      <a:pt x="18090" y="22273"/>
                    </a:cubicBezTo>
                    <a:cubicBezTo>
                      <a:pt x="17471" y="19521"/>
                      <a:pt x="17542" y="16658"/>
                      <a:pt x="17907" y="13875"/>
                    </a:cubicBezTo>
                    <a:cubicBezTo>
                      <a:pt x="18273" y="11022"/>
                      <a:pt x="18872" y="8077"/>
                      <a:pt x="18110" y="5233"/>
                    </a:cubicBezTo>
                    <a:cubicBezTo>
                      <a:pt x="17796" y="4086"/>
                      <a:pt x="17278" y="2979"/>
                      <a:pt x="16476" y="2085"/>
                    </a:cubicBezTo>
                    <a:cubicBezTo>
                      <a:pt x="15704" y="1223"/>
                      <a:pt x="14699" y="613"/>
                      <a:pt x="13592" y="289"/>
                    </a:cubicBezTo>
                    <a:cubicBezTo>
                      <a:pt x="12909" y="92"/>
                      <a:pt x="12202" y="1"/>
                      <a:pt x="1149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08" name="Google Shape;308;p17"/>
              <p:cNvSpPr/>
              <p:nvPr/>
            </p:nvSpPr>
            <p:spPr>
              <a:xfrm rot="-565460" flipH="1">
                <a:off x="3928777" y="960008"/>
                <a:ext cx="5920740" cy="4013705"/>
              </a:xfrm>
              <a:custGeom>
                <a:avLst/>
                <a:gdLst/>
                <a:ahLst/>
                <a:cxnLst/>
                <a:rect l="l" t="t" r="r" b="b"/>
                <a:pathLst>
                  <a:path w="47275" h="32048" extrusionOk="0">
                    <a:moveTo>
                      <a:pt x="11491" y="1"/>
                    </a:moveTo>
                    <a:cubicBezTo>
                      <a:pt x="9887" y="1"/>
                      <a:pt x="8266" y="466"/>
                      <a:pt x="6879" y="1233"/>
                    </a:cubicBezTo>
                    <a:cubicBezTo>
                      <a:pt x="4575" y="2523"/>
                      <a:pt x="2797" y="4543"/>
                      <a:pt x="1203" y="6614"/>
                    </a:cubicBezTo>
                    <a:cubicBezTo>
                      <a:pt x="807" y="7133"/>
                      <a:pt x="411" y="7661"/>
                      <a:pt x="15" y="8189"/>
                    </a:cubicBezTo>
                    <a:cubicBezTo>
                      <a:pt x="1" y="8210"/>
                      <a:pt x="27" y="8232"/>
                      <a:pt x="51" y="8232"/>
                    </a:cubicBezTo>
                    <a:cubicBezTo>
                      <a:pt x="60" y="8232"/>
                      <a:pt x="70" y="8228"/>
                      <a:pt x="76" y="8219"/>
                    </a:cubicBezTo>
                    <a:cubicBezTo>
                      <a:pt x="1660" y="6086"/>
                      <a:pt x="3275" y="3924"/>
                      <a:pt x="5397" y="2299"/>
                    </a:cubicBezTo>
                    <a:cubicBezTo>
                      <a:pt x="7152" y="955"/>
                      <a:pt x="9277" y="73"/>
                      <a:pt x="11491" y="73"/>
                    </a:cubicBezTo>
                    <a:cubicBezTo>
                      <a:pt x="11737" y="73"/>
                      <a:pt x="11984" y="83"/>
                      <a:pt x="12231" y="106"/>
                    </a:cubicBezTo>
                    <a:cubicBezTo>
                      <a:pt x="13409" y="217"/>
                      <a:pt x="14556" y="593"/>
                      <a:pt x="15511" y="1293"/>
                    </a:cubicBezTo>
                    <a:cubicBezTo>
                      <a:pt x="16537" y="2045"/>
                      <a:pt x="17268" y="3121"/>
                      <a:pt x="17725" y="4289"/>
                    </a:cubicBezTo>
                    <a:cubicBezTo>
                      <a:pt x="18781" y="6991"/>
                      <a:pt x="18395" y="9915"/>
                      <a:pt x="17999" y="12697"/>
                    </a:cubicBezTo>
                    <a:cubicBezTo>
                      <a:pt x="17613" y="15419"/>
                      <a:pt x="17379" y="18150"/>
                      <a:pt x="17776" y="20892"/>
                    </a:cubicBezTo>
                    <a:cubicBezTo>
                      <a:pt x="18131" y="23421"/>
                      <a:pt x="19015" y="25928"/>
                      <a:pt x="20639" y="27919"/>
                    </a:cubicBezTo>
                    <a:cubicBezTo>
                      <a:pt x="22111" y="29726"/>
                      <a:pt x="24153" y="31138"/>
                      <a:pt x="26437" y="31676"/>
                    </a:cubicBezTo>
                    <a:cubicBezTo>
                      <a:pt x="27071" y="31821"/>
                      <a:pt x="27717" y="31897"/>
                      <a:pt x="28363" y="31897"/>
                    </a:cubicBezTo>
                    <a:cubicBezTo>
                      <a:pt x="28847" y="31897"/>
                      <a:pt x="29330" y="31855"/>
                      <a:pt x="29809" y="31768"/>
                    </a:cubicBezTo>
                    <a:cubicBezTo>
                      <a:pt x="31108" y="31524"/>
                      <a:pt x="32327" y="30965"/>
                      <a:pt x="33484" y="30326"/>
                    </a:cubicBezTo>
                    <a:cubicBezTo>
                      <a:pt x="35942" y="28955"/>
                      <a:pt x="38318" y="27066"/>
                      <a:pt x="41222" y="26792"/>
                    </a:cubicBezTo>
                    <a:cubicBezTo>
                      <a:pt x="41420" y="26775"/>
                      <a:pt x="41617" y="26765"/>
                      <a:pt x="41813" y="26765"/>
                    </a:cubicBezTo>
                    <a:cubicBezTo>
                      <a:pt x="42876" y="26765"/>
                      <a:pt x="43903" y="27032"/>
                      <a:pt x="44787" y="27675"/>
                    </a:cubicBezTo>
                    <a:cubicBezTo>
                      <a:pt x="45680" y="28336"/>
                      <a:pt x="46401" y="29310"/>
                      <a:pt x="46564" y="30417"/>
                    </a:cubicBezTo>
                    <a:cubicBezTo>
                      <a:pt x="46655" y="30955"/>
                      <a:pt x="46584" y="31504"/>
                      <a:pt x="46381" y="32011"/>
                    </a:cubicBezTo>
                    <a:cubicBezTo>
                      <a:pt x="46369" y="32034"/>
                      <a:pt x="46383" y="32047"/>
                      <a:pt x="46402" y="32047"/>
                    </a:cubicBezTo>
                    <a:cubicBezTo>
                      <a:pt x="46416" y="32047"/>
                      <a:pt x="46433" y="32039"/>
                      <a:pt x="46442" y="32021"/>
                    </a:cubicBezTo>
                    <a:cubicBezTo>
                      <a:pt x="47274" y="29990"/>
                      <a:pt x="45680" y="27838"/>
                      <a:pt x="43832" y="27066"/>
                    </a:cubicBezTo>
                    <a:cubicBezTo>
                      <a:pt x="43212" y="26801"/>
                      <a:pt x="42543" y="26691"/>
                      <a:pt x="41870" y="26691"/>
                    </a:cubicBezTo>
                    <a:cubicBezTo>
                      <a:pt x="41253" y="26691"/>
                      <a:pt x="40632" y="26783"/>
                      <a:pt x="40044" y="26934"/>
                    </a:cubicBezTo>
                    <a:cubicBezTo>
                      <a:pt x="38654" y="27279"/>
                      <a:pt x="37354" y="27939"/>
                      <a:pt x="36125" y="28660"/>
                    </a:cubicBezTo>
                    <a:cubicBezTo>
                      <a:pt x="33789" y="30051"/>
                      <a:pt x="31423" y="31757"/>
                      <a:pt x="28590" y="31829"/>
                    </a:cubicBezTo>
                    <a:cubicBezTo>
                      <a:pt x="28515" y="31831"/>
                      <a:pt x="28440" y="31832"/>
                      <a:pt x="28365" y="31832"/>
                    </a:cubicBezTo>
                    <a:cubicBezTo>
                      <a:pt x="25948" y="31832"/>
                      <a:pt x="23631" y="30733"/>
                      <a:pt x="21868" y="29128"/>
                    </a:cubicBezTo>
                    <a:cubicBezTo>
                      <a:pt x="19888" y="27320"/>
                      <a:pt x="18679" y="24872"/>
                      <a:pt x="18090" y="22273"/>
                    </a:cubicBezTo>
                    <a:cubicBezTo>
                      <a:pt x="17471" y="19521"/>
                      <a:pt x="17542" y="16658"/>
                      <a:pt x="17907" y="13875"/>
                    </a:cubicBezTo>
                    <a:cubicBezTo>
                      <a:pt x="18273" y="11022"/>
                      <a:pt x="18872" y="8077"/>
                      <a:pt x="18110" y="5233"/>
                    </a:cubicBezTo>
                    <a:cubicBezTo>
                      <a:pt x="17796" y="4086"/>
                      <a:pt x="17278" y="2979"/>
                      <a:pt x="16476" y="2085"/>
                    </a:cubicBezTo>
                    <a:cubicBezTo>
                      <a:pt x="15704" y="1223"/>
                      <a:pt x="14699" y="613"/>
                      <a:pt x="13592" y="289"/>
                    </a:cubicBezTo>
                    <a:cubicBezTo>
                      <a:pt x="12909" y="92"/>
                      <a:pt x="12202" y="1"/>
                      <a:pt x="1149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09" name="Google Shape;309;p17"/>
              <p:cNvSpPr/>
              <p:nvPr/>
            </p:nvSpPr>
            <p:spPr>
              <a:xfrm rot="602346">
                <a:off x="-1748673" y="566490"/>
                <a:ext cx="6301923" cy="4272111"/>
              </a:xfrm>
              <a:custGeom>
                <a:avLst/>
                <a:gdLst/>
                <a:ahLst/>
                <a:cxnLst/>
                <a:rect l="l" t="t" r="r" b="b"/>
                <a:pathLst>
                  <a:path w="47275" h="32048" extrusionOk="0">
                    <a:moveTo>
                      <a:pt x="11491" y="1"/>
                    </a:moveTo>
                    <a:cubicBezTo>
                      <a:pt x="9887" y="1"/>
                      <a:pt x="8266" y="466"/>
                      <a:pt x="6879" y="1233"/>
                    </a:cubicBezTo>
                    <a:cubicBezTo>
                      <a:pt x="4575" y="2523"/>
                      <a:pt x="2797" y="4543"/>
                      <a:pt x="1203" y="6614"/>
                    </a:cubicBezTo>
                    <a:cubicBezTo>
                      <a:pt x="807" y="7133"/>
                      <a:pt x="411" y="7661"/>
                      <a:pt x="15" y="8189"/>
                    </a:cubicBezTo>
                    <a:cubicBezTo>
                      <a:pt x="1" y="8210"/>
                      <a:pt x="27" y="8232"/>
                      <a:pt x="51" y="8232"/>
                    </a:cubicBezTo>
                    <a:cubicBezTo>
                      <a:pt x="60" y="8232"/>
                      <a:pt x="70" y="8228"/>
                      <a:pt x="76" y="8219"/>
                    </a:cubicBezTo>
                    <a:cubicBezTo>
                      <a:pt x="1660" y="6086"/>
                      <a:pt x="3275" y="3924"/>
                      <a:pt x="5397" y="2299"/>
                    </a:cubicBezTo>
                    <a:cubicBezTo>
                      <a:pt x="7152" y="955"/>
                      <a:pt x="9277" y="73"/>
                      <a:pt x="11491" y="73"/>
                    </a:cubicBezTo>
                    <a:cubicBezTo>
                      <a:pt x="11737" y="73"/>
                      <a:pt x="11984" y="83"/>
                      <a:pt x="12231" y="106"/>
                    </a:cubicBezTo>
                    <a:cubicBezTo>
                      <a:pt x="13409" y="217"/>
                      <a:pt x="14556" y="593"/>
                      <a:pt x="15511" y="1293"/>
                    </a:cubicBezTo>
                    <a:cubicBezTo>
                      <a:pt x="16537" y="2045"/>
                      <a:pt x="17268" y="3121"/>
                      <a:pt x="17725" y="4289"/>
                    </a:cubicBezTo>
                    <a:cubicBezTo>
                      <a:pt x="18781" y="6991"/>
                      <a:pt x="18395" y="9915"/>
                      <a:pt x="17999" y="12697"/>
                    </a:cubicBezTo>
                    <a:cubicBezTo>
                      <a:pt x="17613" y="15419"/>
                      <a:pt x="17379" y="18150"/>
                      <a:pt x="17776" y="20892"/>
                    </a:cubicBezTo>
                    <a:cubicBezTo>
                      <a:pt x="18131" y="23421"/>
                      <a:pt x="19015" y="25928"/>
                      <a:pt x="20639" y="27919"/>
                    </a:cubicBezTo>
                    <a:cubicBezTo>
                      <a:pt x="22111" y="29726"/>
                      <a:pt x="24153" y="31138"/>
                      <a:pt x="26437" y="31676"/>
                    </a:cubicBezTo>
                    <a:cubicBezTo>
                      <a:pt x="27071" y="31821"/>
                      <a:pt x="27717" y="31897"/>
                      <a:pt x="28363" y="31897"/>
                    </a:cubicBezTo>
                    <a:cubicBezTo>
                      <a:pt x="28847" y="31897"/>
                      <a:pt x="29330" y="31855"/>
                      <a:pt x="29809" y="31768"/>
                    </a:cubicBezTo>
                    <a:cubicBezTo>
                      <a:pt x="31108" y="31524"/>
                      <a:pt x="32327" y="30965"/>
                      <a:pt x="33484" y="30326"/>
                    </a:cubicBezTo>
                    <a:cubicBezTo>
                      <a:pt x="35942" y="28955"/>
                      <a:pt x="38318" y="27066"/>
                      <a:pt x="41222" y="26792"/>
                    </a:cubicBezTo>
                    <a:cubicBezTo>
                      <a:pt x="41420" y="26775"/>
                      <a:pt x="41617" y="26765"/>
                      <a:pt x="41813" y="26765"/>
                    </a:cubicBezTo>
                    <a:cubicBezTo>
                      <a:pt x="42876" y="26765"/>
                      <a:pt x="43903" y="27032"/>
                      <a:pt x="44787" y="27675"/>
                    </a:cubicBezTo>
                    <a:cubicBezTo>
                      <a:pt x="45680" y="28336"/>
                      <a:pt x="46401" y="29310"/>
                      <a:pt x="46564" y="30417"/>
                    </a:cubicBezTo>
                    <a:cubicBezTo>
                      <a:pt x="46655" y="30955"/>
                      <a:pt x="46584" y="31504"/>
                      <a:pt x="46381" y="32011"/>
                    </a:cubicBezTo>
                    <a:cubicBezTo>
                      <a:pt x="46369" y="32034"/>
                      <a:pt x="46383" y="32047"/>
                      <a:pt x="46402" y="32047"/>
                    </a:cubicBezTo>
                    <a:cubicBezTo>
                      <a:pt x="46416" y="32047"/>
                      <a:pt x="46433" y="32039"/>
                      <a:pt x="46442" y="32021"/>
                    </a:cubicBezTo>
                    <a:cubicBezTo>
                      <a:pt x="47274" y="29990"/>
                      <a:pt x="45680" y="27838"/>
                      <a:pt x="43832" y="27066"/>
                    </a:cubicBezTo>
                    <a:cubicBezTo>
                      <a:pt x="43212" y="26801"/>
                      <a:pt x="42543" y="26691"/>
                      <a:pt x="41870" y="26691"/>
                    </a:cubicBezTo>
                    <a:cubicBezTo>
                      <a:pt x="41253" y="26691"/>
                      <a:pt x="40632" y="26783"/>
                      <a:pt x="40044" y="26934"/>
                    </a:cubicBezTo>
                    <a:cubicBezTo>
                      <a:pt x="38654" y="27279"/>
                      <a:pt x="37354" y="27939"/>
                      <a:pt x="36125" y="28660"/>
                    </a:cubicBezTo>
                    <a:cubicBezTo>
                      <a:pt x="33789" y="30051"/>
                      <a:pt x="31423" y="31757"/>
                      <a:pt x="28590" y="31829"/>
                    </a:cubicBezTo>
                    <a:cubicBezTo>
                      <a:pt x="28515" y="31831"/>
                      <a:pt x="28440" y="31832"/>
                      <a:pt x="28365" y="31832"/>
                    </a:cubicBezTo>
                    <a:cubicBezTo>
                      <a:pt x="25948" y="31832"/>
                      <a:pt x="23631" y="30733"/>
                      <a:pt x="21868" y="29128"/>
                    </a:cubicBezTo>
                    <a:cubicBezTo>
                      <a:pt x="19888" y="27320"/>
                      <a:pt x="18679" y="24872"/>
                      <a:pt x="18090" y="22273"/>
                    </a:cubicBezTo>
                    <a:cubicBezTo>
                      <a:pt x="17471" y="19521"/>
                      <a:pt x="17542" y="16658"/>
                      <a:pt x="17907" y="13875"/>
                    </a:cubicBezTo>
                    <a:cubicBezTo>
                      <a:pt x="18273" y="11022"/>
                      <a:pt x="18872" y="8077"/>
                      <a:pt x="18110" y="5233"/>
                    </a:cubicBezTo>
                    <a:cubicBezTo>
                      <a:pt x="17796" y="4086"/>
                      <a:pt x="17278" y="2979"/>
                      <a:pt x="16476" y="2085"/>
                    </a:cubicBezTo>
                    <a:cubicBezTo>
                      <a:pt x="15704" y="1223"/>
                      <a:pt x="14699" y="613"/>
                      <a:pt x="13592" y="289"/>
                    </a:cubicBezTo>
                    <a:cubicBezTo>
                      <a:pt x="12909" y="92"/>
                      <a:pt x="12202" y="1"/>
                      <a:pt x="1149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10" name="Google Shape;310;p17"/>
              <p:cNvSpPr/>
              <p:nvPr/>
            </p:nvSpPr>
            <p:spPr>
              <a:xfrm rot="-3790987">
                <a:off x="2549219" y="722852"/>
                <a:ext cx="3661649" cy="3894065"/>
              </a:xfrm>
              <a:custGeom>
                <a:avLst/>
                <a:gdLst/>
                <a:ahLst/>
                <a:cxnLst/>
                <a:rect l="l" t="t" r="r" b="b"/>
                <a:pathLst>
                  <a:path w="37197" h="39558" extrusionOk="0">
                    <a:moveTo>
                      <a:pt x="8059" y="63"/>
                    </a:moveTo>
                    <a:cubicBezTo>
                      <a:pt x="8465" y="63"/>
                      <a:pt x="8871" y="115"/>
                      <a:pt x="9271" y="227"/>
                    </a:cubicBezTo>
                    <a:cubicBezTo>
                      <a:pt x="9993" y="430"/>
                      <a:pt x="10612" y="867"/>
                      <a:pt x="11221" y="1303"/>
                    </a:cubicBezTo>
                    <a:cubicBezTo>
                      <a:pt x="12003" y="1872"/>
                      <a:pt x="12683" y="2562"/>
                      <a:pt x="13232" y="3375"/>
                    </a:cubicBezTo>
                    <a:cubicBezTo>
                      <a:pt x="13709" y="4086"/>
                      <a:pt x="14075" y="4868"/>
                      <a:pt x="14430" y="5640"/>
                    </a:cubicBezTo>
                    <a:cubicBezTo>
                      <a:pt x="15232" y="7396"/>
                      <a:pt x="16136" y="9112"/>
                      <a:pt x="17334" y="10645"/>
                    </a:cubicBezTo>
                    <a:cubicBezTo>
                      <a:pt x="17934" y="11417"/>
                      <a:pt x="18654" y="12118"/>
                      <a:pt x="19518" y="12585"/>
                    </a:cubicBezTo>
                    <a:cubicBezTo>
                      <a:pt x="20380" y="13052"/>
                      <a:pt x="21355" y="13276"/>
                      <a:pt x="22330" y="13357"/>
                    </a:cubicBezTo>
                    <a:cubicBezTo>
                      <a:pt x="22751" y="13391"/>
                      <a:pt x="23173" y="13403"/>
                      <a:pt x="23596" y="13403"/>
                    </a:cubicBezTo>
                    <a:cubicBezTo>
                      <a:pt x="24525" y="13403"/>
                      <a:pt x="25460" y="13346"/>
                      <a:pt x="26392" y="13346"/>
                    </a:cubicBezTo>
                    <a:cubicBezTo>
                      <a:pt x="27167" y="13346"/>
                      <a:pt x="27940" y="13386"/>
                      <a:pt x="28707" y="13529"/>
                    </a:cubicBezTo>
                    <a:cubicBezTo>
                      <a:pt x="32252" y="14200"/>
                      <a:pt x="35044" y="17063"/>
                      <a:pt x="36273" y="20364"/>
                    </a:cubicBezTo>
                    <a:cubicBezTo>
                      <a:pt x="36923" y="22079"/>
                      <a:pt x="37135" y="23918"/>
                      <a:pt x="36912" y="25746"/>
                    </a:cubicBezTo>
                    <a:cubicBezTo>
                      <a:pt x="36668" y="27644"/>
                      <a:pt x="35988" y="29462"/>
                      <a:pt x="35003" y="31097"/>
                    </a:cubicBezTo>
                    <a:cubicBezTo>
                      <a:pt x="32942" y="34529"/>
                      <a:pt x="29621" y="37068"/>
                      <a:pt x="25864" y="38388"/>
                    </a:cubicBezTo>
                    <a:cubicBezTo>
                      <a:pt x="23789" y="39119"/>
                      <a:pt x="21584" y="39491"/>
                      <a:pt x="19379" y="39491"/>
                    </a:cubicBezTo>
                    <a:cubicBezTo>
                      <a:pt x="17387" y="39491"/>
                      <a:pt x="15394" y="39187"/>
                      <a:pt x="13496" y="38571"/>
                    </a:cubicBezTo>
                    <a:cubicBezTo>
                      <a:pt x="9851" y="37383"/>
                      <a:pt x="6611" y="35027"/>
                      <a:pt x="4275" y="31990"/>
                    </a:cubicBezTo>
                    <a:cubicBezTo>
                      <a:pt x="3118" y="30487"/>
                      <a:pt x="2183" y="28822"/>
                      <a:pt x="1524" y="27055"/>
                    </a:cubicBezTo>
                    <a:cubicBezTo>
                      <a:pt x="721" y="24882"/>
                      <a:pt x="315" y="22577"/>
                      <a:pt x="183" y="20262"/>
                    </a:cubicBezTo>
                    <a:cubicBezTo>
                      <a:pt x="41" y="17967"/>
                      <a:pt x="163" y="15672"/>
                      <a:pt x="376" y="13387"/>
                    </a:cubicBezTo>
                    <a:cubicBezTo>
                      <a:pt x="477" y="12240"/>
                      <a:pt x="610" y="11113"/>
                      <a:pt x="752" y="9975"/>
                    </a:cubicBezTo>
                    <a:cubicBezTo>
                      <a:pt x="884" y="8919"/>
                      <a:pt x="1036" y="7863"/>
                      <a:pt x="1290" y="6827"/>
                    </a:cubicBezTo>
                    <a:cubicBezTo>
                      <a:pt x="1768" y="4857"/>
                      <a:pt x="2610" y="2867"/>
                      <a:pt x="4205" y="1557"/>
                    </a:cubicBezTo>
                    <a:cubicBezTo>
                      <a:pt x="5275" y="676"/>
                      <a:pt x="6662" y="63"/>
                      <a:pt x="8059" y="63"/>
                    </a:cubicBezTo>
                    <a:close/>
                    <a:moveTo>
                      <a:pt x="8072" y="0"/>
                    </a:moveTo>
                    <a:cubicBezTo>
                      <a:pt x="7618" y="0"/>
                      <a:pt x="7163" y="62"/>
                      <a:pt x="6723" y="176"/>
                    </a:cubicBezTo>
                    <a:cubicBezTo>
                      <a:pt x="4925" y="644"/>
                      <a:pt x="3433" y="1892"/>
                      <a:pt x="2499" y="3487"/>
                    </a:cubicBezTo>
                    <a:cubicBezTo>
                      <a:pt x="1432" y="5324"/>
                      <a:pt x="1016" y="7447"/>
                      <a:pt x="741" y="9528"/>
                    </a:cubicBezTo>
                    <a:cubicBezTo>
                      <a:pt x="427" y="11834"/>
                      <a:pt x="183" y="14159"/>
                      <a:pt x="92" y="16485"/>
                    </a:cubicBezTo>
                    <a:cubicBezTo>
                      <a:pt x="1" y="18810"/>
                      <a:pt x="71" y="21156"/>
                      <a:pt x="488" y="23451"/>
                    </a:cubicBezTo>
                    <a:cubicBezTo>
                      <a:pt x="863" y="25543"/>
                      <a:pt x="1524" y="27583"/>
                      <a:pt x="2539" y="29452"/>
                    </a:cubicBezTo>
                    <a:cubicBezTo>
                      <a:pt x="3453" y="31137"/>
                      <a:pt x="4621" y="32681"/>
                      <a:pt x="5981" y="34032"/>
                    </a:cubicBezTo>
                    <a:cubicBezTo>
                      <a:pt x="7342" y="35372"/>
                      <a:pt x="8896" y="36510"/>
                      <a:pt x="10582" y="37403"/>
                    </a:cubicBezTo>
                    <a:cubicBezTo>
                      <a:pt x="12369" y="38347"/>
                      <a:pt x="14298" y="38987"/>
                      <a:pt x="16298" y="39312"/>
                    </a:cubicBezTo>
                    <a:cubicBezTo>
                      <a:pt x="17316" y="39476"/>
                      <a:pt x="18346" y="39557"/>
                      <a:pt x="19377" y="39557"/>
                    </a:cubicBezTo>
                    <a:cubicBezTo>
                      <a:pt x="20453" y="39557"/>
                      <a:pt x="21530" y="39468"/>
                      <a:pt x="22594" y="39292"/>
                    </a:cubicBezTo>
                    <a:cubicBezTo>
                      <a:pt x="24676" y="38947"/>
                      <a:pt x="26707" y="38266"/>
                      <a:pt x="28576" y="37261"/>
                    </a:cubicBezTo>
                    <a:cubicBezTo>
                      <a:pt x="30291" y="36337"/>
                      <a:pt x="31855" y="35118"/>
                      <a:pt x="33165" y="33676"/>
                    </a:cubicBezTo>
                    <a:cubicBezTo>
                      <a:pt x="34455" y="32254"/>
                      <a:pt x="35511" y="30620"/>
                      <a:pt x="36201" y="28822"/>
                    </a:cubicBezTo>
                    <a:cubicBezTo>
                      <a:pt x="36871" y="27076"/>
                      <a:pt x="37196" y="25166"/>
                      <a:pt x="37024" y="23298"/>
                    </a:cubicBezTo>
                    <a:cubicBezTo>
                      <a:pt x="36862" y="21511"/>
                      <a:pt x="36252" y="19764"/>
                      <a:pt x="35308" y="18241"/>
                    </a:cubicBezTo>
                    <a:cubicBezTo>
                      <a:pt x="34384" y="16749"/>
                      <a:pt x="33125" y="15449"/>
                      <a:pt x="31611" y="14555"/>
                    </a:cubicBezTo>
                    <a:cubicBezTo>
                      <a:pt x="30850" y="14118"/>
                      <a:pt x="30038" y="13773"/>
                      <a:pt x="29185" y="13560"/>
                    </a:cubicBezTo>
                    <a:cubicBezTo>
                      <a:pt x="28283" y="13344"/>
                      <a:pt x="27356" y="13284"/>
                      <a:pt x="26434" y="13284"/>
                    </a:cubicBezTo>
                    <a:cubicBezTo>
                      <a:pt x="26359" y="13284"/>
                      <a:pt x="26284" y="13285"/>
                      <a:pt x="26209" y="13286"/>
                    </a:cubicBezTo>
                    <a:cubicBezTo>
                      <a:pt x="25356" y="13290"/>
                      <a:pt x="24474" y="13342"/>
                      <a:pt x="23596" y="13342"/>
                    </a:cubicBezTo>
                    <a:cubicBezTo>
                      <a:pt x="22268" y="13342"/>
                      <a:pt x="20949" y="13222"/>
                      <a:pt x="19751" y="12636"/>
                    </a:cubicBezTo>
                    <a:cubicBezTo>
                      <a:pt x="18817" y="12179"/>
                      <a:pt x="18055" y="11448"/>
                      <a:pt x="17415" y="10645"/>
                    </a:cubicBezTo>
                    <a:cubicBezTo>
                      <a:pt x="16756" y="9813"/>
                      <a:pt x="16187" y="8909"/>
                      <a:pt x="15669" y="7995"/>
                    </a:cubicBezTo>
                    <a:cubicBezTo>
                      <a:pt x="14765" y="6411"/>
                      <a:pt x="14206" y="4634"/>
                      <a:pt x="13150" y="3151"/>
                    </a:cubicBezTo>
                    <a:cubicBezTo>
                      <a:pt x="12633" y="2410"/>
                      <a:pt x="11983" y="1781"/>
                      <a:pt x="11252" y="1242"/>
                    </a:cubicBezTo>
                    <a:cubicBezTo>
                      <a:pt x="10622" y="795"/>
                      <a:pt x="9993" y="349"/>
                      <a:pt x="9241" y="146"/>
                    </a:cubicBezTo>
                    <a:cubicBezTo>
                      <a:pt x="8859" y="47"/>
                      <a:pt x="8466" y="0"/>
                      <a:pt x="807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11" name="Google Shape;311;p17"/>
              <p:cNvSpPr/>
              <p:nvPr/>
            </p:nvSpPr>
            <p:spPr>
              <a:xfrm rot="-565460" flipH="1">
                <a:off x="4004977" y="960008"/>
                <a:ext cx="5920740" cy="4013705"/>
              </a:xfrm>
              <a:custGeom>
                <a:avLst/>
                <a:gdLst/>
                <a:ahLst/>
                <a:cxnLst/>
                <a:rect l="l" t="t" r="r" b="b"/>
                <a:pathLst>
                  <a:path w="47275" h="32048" extrusionOk="0">
                    <a:moveTo>
                      <a:pt x="11491" y="1"/>
                    </a:moveTo>
                    <a:cubicBezTo>
                      <a:pt x="9887" y="1"/>
                      <a:pt x="8266" y="466"/>
                      <a:pt x="6879" y="1233"/>
                    </a:cubicBezTo>
                    <a:cubicBezTo>
                      <a:pt x="4575" y="2523"/>
                      <a:pt x="2797" y="4543"/>
                      <a:pt x="1203" y="6614"/>
                    </a:cubicBezTo>
                    <a:cubicBezTo>
                      <a:pt x="807" y="7133"/>
                      <a:pt x="411" y="7661"/>
                      <a:pt x="15" y="8189"/>
                    </a:cubicBezTo>
                    <a:cubicBezTo>
                      <a:pt x="1" y="8210"/>
                      <a:pt x="27" y="8232"/>
                      <a:pt x="51" y="8232"/>
                    </a:cubicBezTo>
                    <a:cubicBezTo>
                      <a:pt x="60" y="8232"/>
                      <a:pt x="70" y="8228"/>
                      <a:pt x="76" y="8219"/>
                    </a:cubicBezTo>
                    <a:cubicBezTo>
                      <a:pt x="1660" y="6086"/>
                      <a:pt x="3275" y="3924"/>
                      <a:pt x="5397" y="2299"/>
                    </a:cubicBezTo>
                    <a:cubicBezTo>
                      <a:pt x="7152" y="955"/>
                      <a:pt x="9277" y="73"/>
                      <a:pt x="11491" y="73"/>
                    </a:cubicBezTo>
                    <a:cubicBezTo>
                      <a:pt x="11737" y="73"/>
                      <a:pt x="11984" y="83"/>
                      <a:pt x="12231" y="106"/>
                    </a:cubicBezTo>
                    <a:cubicBezTo>
                      <a:pt x="13409" y="217"/>
                      <a:pt x="14556" y="593"/>
                      <a:pt x="15511" y="1293"/>
                    </a:cubicBezTo>
                    <a:cubicBezTo>
                      <a:pt x="16537" y="2045"/>
                      <a:pt x="17268" y="3121"/>
                      <a:pt x="17725" y="4289"/>
                    </a:cubicBezTo>
                    <a:cubicBezTo>
                      <a:pt x="18781" y="6991"/>
                      <a:pt x="18395" y="9915"/>
                      <a:pt x="17999" y="12697"/>
                    </a:cubicBezTo>
                    <a:cubicBezTo>
                      <a:pt x="17613" y="15419"/>
                      <a:pt x="17379" y="18150"/>
                      <a:pt x="17776" y="20892"/>
                    </a:cubicBezTo>
                    <a:cubicBezTo>
                      <a:pt x="18131" y="23421"/>
                      <a:pt x="19015" y="25928"/>
                      <a:pt x="20639" y="27919"/>
                    </a:cubicBezTo>
                    <a:cubicBezTo>
                      <a:pt x="22111" y="29726"/>
                      <a:pt x="24153" y="31138"/>
                      <a:pt x="26437" y="31676"/>
                    </a:cubicBezTo>
                    <a:cubicBezTo>
                      <a:pt x="27071" y="31821"/>
                      <a:pt x="27717" y="31897"/>
                      <a:pt x="28363" y="31897"/>
                    </a:cubicBezTo>
                    <a:cubicBezTo>
                      <a:pt x="28847" y="31897"/>
                      <a:pt x="29330" y="31855"/>
                      <a:pt x="29809" y="31768"/>
                    </a:cubicBezTo>
                    <a:cubicBezTo>
                      <a:pt x="31108" y="31524"/>
                      <a:pt x="32327" y="30965"/>
                      <a:pt x="33484" y="30326"/>
                    </a:cubicBezTo>
                    <a:cubicBezTo>
                      <a:pt x="35942" y="28955"/>
                      <a:pt x="38318" y="27066"/>
                      <a:pt x="41222" y="26792"/>
                    </a:cubicBezTo>
                    <a:cubicBezTo>
                      <a:pt x="41420" y="26775"/>
                      <a:pt x="41617" y="26765"/>
                      <a:pt x="41813" y="26765"/>
                    </a:cubicBezTo>
                    <a:cubicBezTo>
                      <a:pt x="42876" y="26765"/>
                      <a:pt x="43903" y="27032"/>
                      <a:pt x="44787" y="27675"/>
                    </a:cubicBezTo>
                    <a:cubicBezTo>
                      <a:pt x="45680" y="28336"/>
                      <a:pt x="46401" y="29310"/>
                      <a:pt x="46564" y="30417"/>
                    </a:cubicBezTo>
                    <a:cubicBezTo>
                      <a:pt x="46655" y="30955"/>
                      <a:pt x="46584" y="31504"/>
                      <a:pt x="46381" y="32011"/>
                    </a:cubicBezTo>
                    <a:cubicBezTo>
                      <a:pt x="46369" y="32034"/>
                      <a:pt x="46383" y="32047"/>
                      <a:pt x="46402" y="32047"/>
                    </a:cubicBezTo>
                    <a:cubicBezTo>
                      <a:pt x="46416" y="32047"/>
                      <a:pt x="46433" y="32039"/>
                      <a:pt x="46442" y="32021"/>
                    </a:cubicBezTo>
                    <a:cubicBezTo>
                      <a:pt x="47274" y="29990"/>
                      <a:pt x="45680" y="27838"/>
                      <a:pt x="43832" y="27066"/>
                    </a:cubicBezTo>
                    <a:cubicBezTo>
                      <a:pt x="43212" y="26801"/>
                      <a:pt x="42543" y="26691"/>
                      <a:pt x="41870" y="26691"/>
                    </a:cubicBezTo>
                    <a:cubicBezTo>
                      <a:pt x="41253" y="26691"/>
                      <a:pt x="40632" y="26783"/>
                      <a:pt x="40044" y="26934"/>
                    </a:cubicBezTo>
                    <a:cubicBezTo>
                      <a:pt x="38654" y="27279"/>
                      <a:pt x="37354" y="27939"/>
                      <a:pt x="36125" y="28660"/>
                    </a:cubicBezTo>
                    <a:cubicBezTo>
                      <a:pt x="33789" y="30051"/>
                      <a:pt x="31423" y="31757"/>
                      <a:pt x="28590" y="31829"/>
                    </a:cubicBezTo>
                    <a:cubicBezTo>
                      <a:pt x="28515" y="31831"/>
                      <a:pt x="28440" y="31832"/>
                      <a:pt x="28365" y="31832"/>
                    </a:cubicBezTo>
                    <a:cubicBezTo>
                      <a:pt x="25948" y="31832"/>
                      <a:pt x="23631" y="30733"/>
                      <a:pt x="21868" y="29128"/>
                    </a:cubicBezTo>
                    <a:cubicBezTo>
                      <a:pt x="19888" y="27320"/>
                      <a:pt x="18679" y="24872"/>
                      <a:pt x="18090" y="22273"/>
                    </a:cubicBezTo>
                    <a:cubicBezTo>
                      <a:pt x="17471" y="19521"/>
                      <a:pt x="17542" y="16658"/>
                      <a:pt x="17907" y="13875"/>
                    </a:cubicBezTo>
                    <a:cubicBezTo>
                      <a:pt x="18273" y="11022"/>
                      <a:pt x="18872" y="8077"/>
                      <a:pt x="18110" y="5233"/>
                    </a:cubicBezTo>
                    <a:cubicBezTo>
                      <a:pt x="17796" y="4086"/>
                      <a:pt x="17278" y="2979"/>
                      <a:pt x="16476" y="2085"/>
                    </a:cubicBezTo>
                    <a:cubicBezTo>
                      <a:pt x="15704" y="1223"/>
                      <a:pt x="14699" y="613"/>
                      <a:pt x="13592" y="289"/>
                    </a:cubicBezTo>
                    <a:cubicBezTo>
                      <a:pt x="12909" y="92"/>
                      <a:pt x="12202" y="1"/>
                      <a:pt x="1149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12" name="Google Shape;312;p17"/>
              <p:cNvSpPr/>
              <p:nvPr/>
            </p:nvSpPr>
            <p:spPr>
              <a:xfrm rot="-2190436">
                <a:off x="6767466" y="2203417"/>
                <a:ext cx="3389217" cy="2184986"/>
              </a:xfrm>
              <a:custGeom>
                <a:avLst/>
                <a:gdLst/>
                <a:ahLst/>
                <a:cxnLst/>
                <a:rect l="l" t="t" r="r" b="b"/>
                <a:pathLst>
                  <a:path w="68641" h="44252" extrusionOk="0">
                    <a:moveTo>
                      <a:pt x="67677" y="0"/>
                    </a:moveTo>
                    <a:cubicBezTo>
                      <a:pt x="65155" y="0"/>
                      <a:pt x="62741" y="1012"/>
                      <a:pt x="60731" y="2524"/>
                    </a:cubicBezTo>
                    <a:cubicBezTo>
                      <a:pt x="58294" y="4352"/>
                      <a:pt x="56516" y="6829"/>
                      <a:pt x="55074" y="9480"/>
                    </a:cubicBezTo>
                    <a:cubicBezTo>
                      <a:pt x="52160" y="14852"/>
                      <a:pt x="50383" y="21107"/>
                      <a:pt x="45621" y="25240"/>
                    </a:cubicBezTo>
                    <a:cubicBezTo>
                      <a:pt x="44504" y="26215"/>
                      <a:pt x="43245" y="27027"/>
                      <a:pt x="41864" y="27576"/>
                    </a:cubicBezTo>
                    <a:cubicBezTo>
                      <a:pt x="40310" y="28185"/>
                      <a:pt x="38644" y="28459"/>
                      <a:pt x="36979" y="28499"/>
                    </a:cubicBezTo>
                    <a:cubicBezTo>
                      <a:pt x="36764" y="28506"/>
                      <a:pt x="36550" y="28509"/>
                      <a:pt x="36335" y="28509"/>
                    </a:cubicBezTo>
                    <a:cubicBezTo>
                      <a:pt x="33195" y="28509"/>
                      <a:pt x="30095" y="27846"/>
                      <a:pt x="26977" y="27504"/>
                    </a:cubicBezTo>
                    <a:cubicBezTo>
                      <a:pt x="25877" y="27383"/>
                      <a:pt x="24780" y="27316"/>
                      <a:pt x="23686" y="27316"/>
                    </a:cubicBezTo>
                    <a:cubicBezTo>
                      <a:pt x="21954" y="27316"/>
                      <a:pt x="20230" y="27484"/>
                      <a:pt x="18518" y="27870"/>
                    </a:cubicBezTo>
                    <a:cubicBezTo>
                      <a:pt x="15918" y="28459"/>
                      <a:pt x="13420" y="29464"/>
                      <a:pt x="11125" y="30815"/>
                    </a:cubicBezTo>
                    <a:cubicBezTo>
                      <a:pt x="6576" y="33506"/>
                      <a:pt x="2799" y="37578"/>
                      <a:pt x="687" y="42442"/>
                    </a:cubicBezTo>
                    <a:cubicBezTo>
                      <a:pt x="433" y="43020"/>
                      <a:pt x="210" y="43609"/>
                      <a:pt x="7" y="44209"/>
                    </a:cubicBezTo>
                    <a:cubicBezTo>
                      <a:pt x="0" y="44234"/>
                      <a:pt x="21" y="44251"/>
                      <a:pt x="40" y="44251"/>
                    </a:cubicBezTo>
                    <a:cubicBezTo>
                      <a:pt x="52" y="44251"/>
                      <a:pt x="64" y="44245"/>
                      <a:pt x="68" y="44229"/>
                    </a:cubicBezTo>
                    <a:cubicBezTo>
                      <a:pt x="1824" y="39080"/>
                      <a:pt x="5398" y="34673"/>
                      <a:pt x="9897" y="31668"/>
                    </a:cubicBezTo>
                    <a:cubicBezTo>
                      <a:pt x="14007" y="28925"/>
                      <a:pt x="18839" y="27367"/>
                      <a:pt x="23767" y="27367"/>
                    </a:cubicBezTo>
                    <a:cubicBezTo>
                      <a:pt x="24257" y="27367"/>
                      <a:pt x="24749" y="27382"/>
                      <a:pt x="25240" y="27413"/>
                    </a:cubicBezTo>
                    <a:cubicBezTo>
                      <a:pt x="28866" y="27644"/>
                      <a:pt x="32681" y="28556"/>
                      <a:pt x="36366" y="28556"/>
                    </a:cubicBezTo>
                    <a:cubicBezTo>
                      <a:pt x="38998" y="28556"/>
                      <a:pt x="41563" y="28091"/>
                      <a:pt x="43945" y="26581"/>
                    </a:cubicBezTo>
                    <a:cubicBezTo>
                      <a:pt x="49053" y="23351"/>
                      <a:pt x="51308" y="17411"/>
                      <a:pt x="53785" y="12202"/>
                    </a:cubicBezTo>
                    <a:cubicBezTo>
                      <a:pt x="55126" y="9368"/>
                      <a:pt x="56638" y="6535"/>
                      <a:pt x="58852" y="4271"/>
                    </a:cubicBezTo>
                    <a:cubicBezTo>
                      <a:pt x="60893" y="2179"/>
                      <a:pt x="63543" y="493"/>
                      <a:pt x="66488" y="138"/>
                    </a:cubicBezTo>
                    <a:cubicBezTo>
                      <a:pt x="66861" y="89"/>
                      <a:pt x="67236" y="66"/>
                      <a:pt x="67611" y="66"/>
                    </a:cubicBezTo>
                    <a:cubicBezTo>
                      <a:pt x="67941" y="66"/>
                      <a:pt x="68272" y="84"/>
                      <a:pt x="68600" y="118"/>
                    </a:cubicBezTo>
                    <a:cubicBezTo>
                      <a:pt x="68641" y="118"/>
                      <a:pt x="68641" y="57"/>
                      <a:pt x="68600" y="46"/>
                    </a:cubicBezTo>
                    <a:cubicBezTo>
                      <a:pt x="68291" y="15"/>
                      <a:pt x="67983" y="0"/>
                      <a:pt x="676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13" name="Google Shape;313;p17"/>
              <p:cNvSpPr/>
              <p:nvPr/>
            </p:nvSpPr>
            <p:spPr>
              <a:xfrm rot="9272496">
                <a:off x="784504" y="-1103050"/>
                <a:ext cx="4382991" cy="2835046"/>
              </a:xfrm>
              <a:custGeom>
                <a:avLst/>
                <a:gdLst/>
                <a:ahLst/>
                <a:cxnLst/>
                <a:rect l="l" t="t" r="r" b="b"/>
                <a:pathLst>
                  <a:path w="85746" h="55463" extrusionOk="0">
                    <a:moveTo>
                      <a:pt x="48227" y="0"/>
                    </a:moveTo>
                    <a:cubicBezTo>
                      <a:pt x="47882" y="0"/>
                      <a:pt x="47535" y="9"/>
                      <a:pt x="47188" y="28"/>
                    </a:cubicBezTo>
                    <a:cubicBezTo>
                      <a:pt x="42599" y="282"/>
                      <a:pt x="38151" y="2018"/>
                      <a:pt x="34455" y="4719"/>
                    </a:cubicBezTo>
                    <a:cubicBezTo>
                      <a:pt x="30372" y="7705"/>
                      <a:pt x="27509" y="11899"/>
                      <a:pt x="24311" y="15737"/>
                    </a:cubicBezTo>
                    <a:cubicBezTo>
                      <a:pt x="21142" y="19545"/>
                      <a:pt x="17345" y="23231"/>
                      <a:pt x="12338" y="24338"/>
                    </a:cubicBezTo>
                    <a:cubicBezTo>
                      <a:pt x="11445" y="24532"/>
                      <a:pt x="10521" y="24639"/>
                      <a:pt x="9599" y="24639"/>
                    </a:cubicBezTo>
                    <a:cubicBezTo>
                      <a:pt x="8059" y="24639"/>
                      <a:pt x="6524" y="24340"/>
                      <a:pt x="5139" y="23647"/>
                    </a:cubicBezTo>
                    <a:cubicBezTo>
                      <a:pt x="3209" y="22693"/>
                      <a:pt x="1585" y="21027"/>
                      <a:pt x="793" y="19017"/>
                    </a:cubicBezTo>
                    <a:cubicBezTo>
                      <a:pt x="407" y="18052"/>
                      <a:pt x="244" y="17026"/>
                      <a:pt x="305" y="16001"/>
                    </a:cubicBezTo>
                    <a:cubicBezTo>
                      <a:pt x="305" y="15976"/>
                      <a:pt x="287" y="15963"/>
                      <a:pt x="269" y="15963"/>
                    </a:cubicBezTo>
                    <a:cubicBezTo>
                      <a:pt x="252" y="15963"/>
                      <a:pt x="234" y="15976"/>
                      <a:pt x="234" y="16001"/>
                    </a:cubicBezTo>
                    <a:cubicBezTo>
                      <a:pt x="1" y="20032"/>
                      <a:pt x="3291" y="23516"/>
                      <a:pt x="7078" y="24419"/>
                    </a:cubicBezTo>
                    <a:cubicBezTo>
                      <a:pt x="7930" y="24622"/>
                      <a:pt x="8785" y="24716"/>
                      <a:pt x="9633" y="24716"/>
                    </a:cubicBezTo>
                    <a:cubicBezTo>
                      <a:pt x="13412" y="24716"/>
                      <a:pt x="17069" y="22848"/>
                      <a:pt x="19913" y="20418"/>
                    </a:cubicBezTo>
                    <a:cubicBezTo>
                      <a:pt x="23762" y="17128"/>
                      <a:pt x="26514" y="12813"/>
                      <a:pt x="29875" y="9056"/>
                    </a:cubicBezTo>
                    <a:cubicBezTo>
                      <a:pt x="33125" y="5410"/>
                      <a:pt x="37095" y="2546"/>
                      <a:pt x="41786" y="1084"/>
                    </a:cubicBezTo>
                    <a:cubicBezTo>
                      <a:pt x="43888" y="429"/>
                      <a:pt x="46088" y="78"/>
                      <a:pt x="48282" y="78"/>
                    </a:cubicBezTo>
                    <a:cubicBezTo>
                      <a:pt x="50613" y="78"/>
                      <a:pt x="52937" y="475"/>
                      <a:pt x="55129" y="1327"/>
                    </a:cubicBezTo>
                    <a:cubicBezTo>
                      <a:pt x="59049" y="2851"/>
                      <a:pt x="62492" y="5704"/>
                      <a:pt x="64523" y="9401"/>
                    </a:cubicBezTo>
                    <a:cubicBezTo>
                      <a:pt x="65670" y="11513"/>
                      <a:pt x="66259" y="13818"/>
                      <a:pt x="66421" y="16204"/>
                    </a:cubicBezTo>
                    <a:cubicBezTo>
                      <a:pt x="66614" y="18926"/>
                      <a:pt x="66330" y="21657"/>
                      <a:pt x="66218" y="24378"/>
                    </a:cubicBezTo>
                    <a:cubicBezTo>
                      <a:pt x="66046" y="28420"/>
                      <a:pt x="66391" y="32807"/>
                      <a:pt x="68930" y="36148"/>
                    </a:cubicBezTo>
                    <a:cubicBezTo>
                      <a:pt x="70067" y="37640"/>
                      <a:pt x="71600" y="38727"/>
                      <a:pt x="73428" y="39215"/>
                    </a:cubicBezTo>
                    <a:cubicBezTo>
                      <a:pt x="74657" y="39549"/>
                      <a:pt x="75936" y="39651"/>
                      <a:pt x="77196" y="39895"/>
                    </a:cubicBezTo>
                    <a:cubicBezTo>
                      <a:pt x="78343" y="40118"/>
                      <a:pt x="79439" y="40494"/>
                      <a:pt x="80434" y="41113"/>
                    </a:cubicBezTo>
                    <a:cubicBezTo>
                      <a:pt x="82303" y="42261"/>
                      <a:pt x="83745" y="44099"/>
                      <a:pt x="84395" y="46190"/>
                    </a:cubicBezTo>
                    <a:cubicBezTo>
                      <a:pt x="85055" y="48354"/>
                      <a:pt x="84811" y="50750"/>
                      <a:pt x="83826" y="52771"/>
                    </a:cubicBezTo>
                    <a:cubicBezTo>
                      <a:pt x="83339" y="53766"/>
                      <a:pt x="82679" y="54659"/>
                      <a:pt x="81867" y="55411"/>
                    </a:cubicBezTo>
                    <a:cubicBezTo>
                      <a:pt x="81844" y="55434"/>
                      <a:pt x="81866" y="55462"/>
                      <a:pt x="81892" y="55462"/>
                    </a:cubicBezTo>
                    <a:cubicBezTo>
                      <a:pt x="81901" y="55462"/>
                      <a:pt x="81909" y="55459"/>
                      <a:pt x="81917" y="55451"/>
                    </a:cubicBezTo>
                    <a:cubicBezTo>
                      <a:pt x="84974" y="52598"/>
                      <a:pt x="85746" y="47826"/>
                      <a:pt x="83582" y="44220"/>
                    </a:cubicBezTo>
                    <a:cubicBezTo>
                      <a:pt x="82567" y="42514"/>
                      <a:pt x="80993" y="41133"/>
                      <a:pt x="79155" y="40382"/>
                    </a:cubicBezTo>
                    <a:cubicBezTo>
                      <a:pt x="76840" y="39448"/>
                      <a:pt x="74220" y="39702"/>
                      <a:pt x="71956" y="38605"/>
                    </a:cubicBezTo>
                    <a:cubicBezTo>
                      <a:pt x="68229" y="36787"/>
                      <a:pt x="66685" y="32380"/>
                      <a:pt x="66330" y="28512"/>
                    </a:cubicBezTo>
                    <a:cubicBezTo>
                      <a:pt x="65843" y="23313"/>
                      <a:pt x="67305" y="18032"/>
                      <a:pt x="65974" y="12894"/>
                    </a:cubicBezTo>
                    <a:cubicBezTo>
                      <a:pt x="64979" y="9004"/>
                      <a:pt x="62400" y="5653"/>
                      <a:pt x="59120" y="3379"/>
                    </a:cubicBezTo>
                    <a:cubicBezTo>
                      <a:pt x="55922" y="1150"/>
                      <a:pt x="52115" y="0"/>
                      <a:pt x="4822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cxnSp>
        <p:nvCxnSpPr>
          <p:cNvPr id="314" name="Google Shape;314;p17"/>
          <p:cNvCxnSpPr/>
          <p:nvPr/>
        </p:nvCxnSpPr>
        <p:spPr>
          <a:xfrm>
            <a:off x="11206400" y="1063723"/>
            <a:ext cx="9856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5" name="Google Shape;315;p17"/>
          <p:cNvCxnSpPr/>
          <p:nvPr/>
        </p:nvCxnSpPr>
        <p:spPr>
          <a:xfrm>
            <a:off x="133" y="1063723"/>
            <a:ext cx="9856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6" name="Google Shape;316;p17"/>
          <p:cNvCxnSpPr/>
          <p:nvPr/>
        </p:nvCxnSpPr>
        <p:spPr>
          <a:xfrm>
            <a:off x="955733" y="6473567"/>
            <a:ext cx="10261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22247716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18"/>
          <p:cNvSpPr txBox="1">
            <a:spLocks noGrp="1"/>
          </p:cNvSpPr>
          <p:nvPr>
            <p:ph type="title"/>
          </p:nvPr>
        </p:nvSpPr>
        <p:spPr>
          <a:xfrm>
            <a:off x="1952067" y="593367"/>
            <a:ext cx="8288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319" name="Google Shape;319;p18"/>
          <p:cNvGrpSpPr/>
          <p:nvPr/>
        </p:nvGrpSpPr>
        <p:grpSpPr>
          <a:xfrm>
            <a:off x="-2850815" y="-2543242"/>
            <a:ext cx="16816309" cy="9785073"/>
            <a:chOff x="-2138111" y="-1907432"/>
            <a:chExt cx="12612232" cy="7338805"/>
          </a:xfrm>
        </p:grpSpPr>
        <p:sp>
          <p:nvSpPr>
            <p:cNvPr id="320" name="Google Shape;320;p18"/>
            <p:cNvSpPr/>
            <p:nvPr/>
          </p:nvSpPr>
          <p:spPr>
            <a:xfrm rot="-10210910">
              <a:off x="5334753" y="-288655"/>
              <a:ext cx="3261178" cy="1154360"/>
            </a:xfrm>
            <a:custGeom>
              <a:avLst/>
              <a:gdLst/>
              <a:ahLst/>
              <a:cxnLst/>
              <a:rect l="l" t="t" r="r" b="b"/>
              <a:pathLst>
                <a:path w="71732" h="25391" extrusionOk="0">
                  <a:moveTo>
                    <a:pt x="56488" y="1"/>
                  </a:moveTo>
                  <a:cubicBezTo>
                    <a:pt x="55279" y="1"/>
                    <a:pt x="54071" y="138"/>
                    <a:pt x="52895" y="412"/>
                  </a:cubicBezTo>
                  <a:cubicBezTo>
                    <a:pt x="49787" y="1143"/>
                    <a:pt x="47158" y="2890"/>
                    <a:pt x="44873" y="5073"/>
                  </a:cubicBezTo>
                  <a:cubicBezTo>
                    <a:pt x="40293" y="9420"/>
                    <a:pt x="36272" y="15847"/>
                    <a:pt x="29367" y="16416"/>
                  </a:cubicBezTo>
                  <a:cubicBezTo>
                    <a:pt x="29019" y="16444"/>
                    <a:pt x="28673" y="16457"/>
                    <a:pt x="28327" y="16457"/>
                  </a:cubicBezTo>
                  <a:cubicBezTo>
                    <a:pt x="25059" y="16457"/>
                    <a:pt x="21885" y="15265"/>
                    <a:pt x="18836" y="14182"/>
                  </a:cubicBezTo>
                  <a:cubicBezTo>
                    <a:pt x="15978" y="13173"/>
                    <a:pt x="13052" y="12242"/>
                    <a:pt x="9988" y="12242"/>
                  </a:cubicBezTo>
                  <a:cubicBezTo>
                    <a:pt x="9939" y="12242"/>
                    <a:pt x="9889" y="12242"/>
                    <a:pt x="9839" y="12243"/>
                  </a:cubicBezTo>
                  <a:cubicBezTo>
                    <a:pt x="7037" y="12283"/>
                    <a:pt x="4275" y="13238"/>
                    <a:pt x="2478" y="15472"/>
                  </a:cubicBezTo>
                  <a:cubicBezTo>
                    <a:pt x="741" y="17645"/>
                    <a:pt x="152" y="20498"/>
                    <a:pt x="50" y="23219"/>
                  </a:cubicBezTo>
                  <a:cubicBezTo>
                    <a:pt x="30" y="23930"/>
                    <a:pt x="41" y="24641"/>
                    <a:pt x="71" y="25352"/>
                  </a:cubicBezTo>
                  <a:cubicBezTo>
                    <a:pt x="76" y="25377"/>
                    <a:pt x="94" y="25390"/>
                    <a:pt x="110" y="25390"/>
                  </a:cubicBezTo>
                  <a:cubicBezTo>
                    <a:pt x="127" y="25390"/>
                    <a:pt x="142" y="25377"/>
                    <a:pt x="142" y="25352"/>
                  </a:cubicBezTo>
                  <a:cubicBezTo>
                    <a:pt x="0" y="22529"/>
                    <a:pt x="244" y="19523"/>
                    <a:pt x="1584" y="16975"/>
                  </a:cubicBezTo>
                  <a:cubicBezTo>
                    <a:pt x="2264" y="15685"/>
                    <a:pt x="3229" y="14568"/>
                    <a:pt x="4458" y="13775"/>
                  </a:cubicBezTo>
                  <a:cubicBezTo>
                    <a:pt x="5676" y="12994"/>
                    <a:pt x="7068" y="12557"/>
                    <a:pt x="8489" y="12394"/>
                  </a:cubicBezTo>
                  <a:cubicBezTo>
                    <a:pt x="9022" y="12333"/>
                    <a:pt x="9548" y="12305"/>
                    <a:pt x="10070" y="12305"/>
                  </a:cubicBezTo>
                  <a:cubicBezTo>
                    <a:pt x="16002" y="12305"/>
                    <a:pt x="21274" y="15981"/>
                    <a:pt x="27163" y="16467"/>
                  </a:cubicBezTo>
                  <a:cubicBezTo>
                    <a:pt x="27555" y="16501"/>
                    <a:pt x="27948" y="16519"/>
                    <a:pt x="28340" y="16519"/>
                  </a:cubicBezTo>
                  <a:cubicBezTo>
                    <a:pt x="29566" y="16519"/>
                    <a:pt x="30787" y="16346"/>
                    <a:pt x="31956" y="15969"/>
                  </a:cubicBezTo>
                  <a:cubicBezTo>
                    <a:pt x="33368" y="15512"/>
                    <a:pt x="34677" y="14801"/>
                    <a:pt x="35886" y="13949"/>
                  </a:cubicBezTo>
                  <a:cubicBezTo>
                    <a:pt x="38414" y="12151"/>
                    <a:pt x="40456" y="9815"/>
                    <a:pt x="42548" y="7551"/>
                  </a:cubicBezTo>
                  <a:cubicBezTo>
                    <a:pt x="44710" y="5216"/>
                    <a:pt x="47025" y="2890"/>
                    <a:pt x="49950" y="1509"/>
                  </a:cubicBezTo>
                  <a:cubicBezTo>
                    <a:pt x="51984" y="549"/>
                    <a:pt x="54235" y="70"/>
                    <a:pt x="56482" y="70"/>
                  </a:cubicBezTo>
                  <a:cubicBezTo>
                    <a:pt x="57421" y="70"/>
                    <a:pt x="58360" y="153"/>
                    <a:pt x="59282" y="321"/>
                  </a:cubicBezTo>
                  <a:cubicBezTo>
                    <a:pt x="65182" y="1387"/>
                    <a:pt x="69945" y="6038"/>
                    <a:pt x="71315" y="11857"/>
                  </a:cubicBezTo>
                  <a:cubicBezTo>
                    <a:pt x="71488" y="12567"/>
                    <a:pt x="71599" y="13288"/>
                    <a:pt x="71660" y="14009"/>
                  </a:cubicBezTo>
                  <a:cubicBezTo>
                    <a:pt x="71666" y="14035"/>
                    <a:pt x="71684" y="14047"/>
                    <a:pt x="71700" y="14047"/>
                  </a:cubicBezTo>
                  <a:cubicBezTo>
                    <a:pt x="71717" y="14047"/>
                    <a:pt x="71732" y="14035"/>
                    <a:pt x="71732" y="14009"/>
                  </a:cubicBezTo>
                  <a:cubicBezTo>
                    <a:pt x="71244" y="8292"/>
                    <a:pt x="67386" y="3042"/>
                    <a:pt x="62004" y="1001"/>
                  </a:cubicBezTo>
                  <a:cubicBezTo>
                    <a:pt x="60248" y="333"/>
                    <a:pt x="58368" y="1"/>
                    <a:pt x="56488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1" name="Google Shape;321;p18"/>
            <p:cNvSpPr/>
            <p:nvPr/>
          </p:nvSpPr>
          <p:spPr>
            <a:xfrm rot="-10210910">
              <a:off x="5416403" y="-315880"/>
              <a:ext cx="3261178" cy="1154360"/>
            </a:xfrm>
            <a:custGeom>
              <a:avLst/>
              <a:gdLst/>
              <a:ahLst/>
              <a:cxnLst/>
              <a:rect l="l" t="t" r="r" b="b"/>
              <a:pathLst>
                <a:path w="71732" h="25391" extrusionOk="0">
                  <a:moveTo>
                    <a:pt x="56488" y="1"/>
                  </a:moveTo>
                  <a:cubicBezTo>
                    <a:pt x="55279" y="1"/>
                    <a:pt x="54071" y="138"/>
                    <a:pt x="52895" y="412"/>
                  </a:cubicBezTo>
                  <a:cubicBezTo>
                    <a:pt x="49787" y="1143"/>
                    <a:pt x="47158" y="2890"/>
                    <a:pt x="44873" y="5073"/>
                  </a:cubicBezTo>
                  <a:cubicBezTo>
                    <a:pt x="40293" y="9420"/>
                    <a:pt x="36272" y="15847"/>
                    <a:pt x="29367" y="16416"/>
                  </a:cubicBezTo>
                  <a:cubicBezTo>
                    <a:pt x="29019" y="16444"/>
                    <a:pt x="28673" y="16457"/>
                    <a:pt x="28327" y="16457"/>
                  </a:cubicBezTo>
                  <a:cubicBezTo>
                    <a:pt x="25059" y="16457"/>
                    <a:pt x="21885" y="15265"/>
                    <a:pt x="18836" y="14182"/>
                  </a:cubicBezTo>
                  <a:cubicBezTo>
                    <a:pt x="15978" y="13173"/>
                    <a:pt x="13052" y="12242"/>
                    <a:pt x="9988" y="12242"/>
                  </a:cubicBezTo>
                  <a:cubicBezTo>
                    <a:pt x="9939" y="12242"/>
                    <a:pt x="9889" y="12242"/>
                    <a:pt x="9839" y="12243"/>
                  </a:cubicBezTo>
                  <a:cubicBezTo>
                    <a:pt x="7037" y="12283"/>
                    <a:pt x="4275" y="13238"/>
                    <a:pt x="2478" y="15472"/>
                  </a:cubicBezTo>
                  <a:cubicBezTo>
                    <a:pt x="741" y="17645"/>
                    <a:pt x="152" y="20498"/>
                    <a:pt x="50" y="23219"/>
                  </a:cubicBezTo>
                  <a:cubicBezTo>
                    <a:pt x="30" y="23930"/>
                    <a:pt x="41" y="24641"/>
                    <a:pt x="71" y="25352"/>
                  </a:cubicBezTo>
                  <a:cubicBezTo>
                    <a:pt x="76" y="25377"/>
                    <a:pt x="94" y="25390"/>
                    <a:pt x="110" y="25390"/>
                  </a:cubicBezTo>
                  <a:cubicBezTo>
                    <a:pt x="127" y="25390"/>
                    <a:pt x="142" y="25377"/>
                    <a:pt x="142" y="25352"/>
                  </a:cubicBezTo>
                  <a:cubicBezTo>
                    <a:pt x="0" y="22529"/>
                    <a:pt x="244" y="19523"/>
                    <a:pt x="1584" y="16975"/>
                  </a:cubicBezTo>
                  <a:cubicBezTo>
                    <a:pt x="2264" y="15685"/>
                    <a:pt x="3229" y="14568"/>
                    <a:pt x="4458" y="13775"/>
                  </a:cubicBezTo>
                  <a:cubicBezTo>
                    <a:pt x="5676" y="12994"/>
                    <a:pt x="7068" y="12557"/>
                    <a:pt x="8489" y="12394"/>
                  </a:cubicBezTo>
                  <a:cubicBezTo>
                    <a:pt x="9022" y="12333"/>
                    <a:pt x="9548" y="12305"/>
                    <a:pt x="10070" y="12305"/>
                  </a:cubicBezTo>
                  <a:cubicBezTo>
                    <a:pt x="16002" y="12305"/>
                    <a:pt x="21274" y="15981"/>
                    <a:pt x="27163" y="16467"/>
                  </a:cubicBezTo>
                  <a:cubicBezTo>
                    <a:pt x="27555" y="16501"/>
                    <a:pt x="27948" y="16519"/>
                    <a:pt x="28340" y="16519"/>
                  </a:cubicBezTo>
                  <a:cubicBezTo>
                    <a:pt x="29566" y="16519"/>
                    <a:pt x="30787" y="16346"/>
                    <a:pt x="31956" y="15969"/>
                  </a:cubicBezTo>
                  <a:cubicBezTo>
                    <a:pt x="33368" y="15512"/>
                    <a:pt x="34677" y="14801"/>
                    <a:pt x="35886" y="13949"/>
                  </a:cubicBezTo>
                  <a:cubicBezTo>
                    <a:pt x="38414" y="12151"/>
                    <a:pt x="40456" y="9815"/>
                    <a:pt x="42548" y="7551"/>
                  </a:cubicBezTo>
                  <a:cubicBezTo>
                    <a:pt x="44710" y="5216"/>
                    <a:pt x="47025" y="2890"/>
                    <a:pt x="49950" y="1509"/>
                  </a:cubicBezTo>
                  <a:cubicBezTo>
                    <a:pt x="51984" y="549"/>
                    <a:pt x="54235" y="70"/>
                    <a:pt x="56482" y="70"/>
                  </a:cubicBezTo>
                  <a:cubicBezTo>
                    <a:pt x="57421" y="70"/>
                    <a:pt x="58360" y="153"/>
                    <a:pt x="59282" y="321"/>
                  </a:cubicBezTo>
                  <a:cubicBezTo>
                    <a:pt x="65182" y="1387"/>
                    <a:pt x="69945" y="6038"/>
                    <a:pt x="71315" y="11857"/>
                  </a:cubicBezTo>
                  <a:cubicBezTo>
                    <a:pt x="71488" y="12567"/>
                    <a:pt x="71599" y="13288"/>
                    <a:pt x="71660" y="14009"/>
                  </a:cubicBezTo>
                  <a:cubicBezTo>
                    <a:pt x="71666" y="14035"/>
                    <a:pt x="71684" y="14047"/>
                    <a:pt x="71700" y="14047"/>
                  </a:cubicBezTo>
                  <a:cubicBezTo>
                    <a:pt x="71717" y="14047"/>
                    <a:pt x="71732" y="14035"/>
                    <a:pt x="71732" y="14009"/>
                  </a:cubicBezTo>
                  <a:cubicBezTo>
                    <a:pt x="71244" y="8292"/>
                    <a:pt x="67386" y="3042"/>
                    <a:pt x="62004" y="1001"/>
                  </a:cubicBezTo>
                  <a:cubicBezTo>
                    <a:pt x="60248" y="333"/>
                    <a:pt x="58368" y="1"/>
                    <a:pt x="564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322" name="Google Shape;322;p18"/>
            <p:cNvGrpSpPr/>
            <p:nvPr/>
          </p:nvGrpSpPr>
          <p:grpSpPr>
            <a:xfrm>
              <a:off x="-2138111" y="-1907432"/>
              <a:ext cx="12612232" cy="7338805"/>
              <a:chOff x="-2138111" y="-1907432"/>
              <a:chExt cx="12612232" cy="7338805"/>
            </a:xfrm>
          </p:grpSpPr>
          <p:sp>
            <p:nvSpPr>
              <p:cNvPr id="323" name="Google Shape;323;p18"/>
              <p:cNvSpPr/>
              <p:nvPr/>
            </p:nvSpPr>
            <p:spPr>
              <a:xfrm rot="9272496">
                <a:off x="866154" y="-1103050"/>
                <a:ext cx="4382991" cy="2835046"/>
              </a:xfrm>
              <a:custGeom>
                <a:avLst/>
                <a:gdLst/>
                <a:ahLst/>
                <a:cxnLst/>
                <a:rect l="l" t="t" r="r" b="b"/>
                <a:pathLst>
                  <a:path w="85746" h="55463" extrusionOk="0">
                    <a:moveTo>
                      <a:pt x="48227" y="0"/>
                    </a:moveTo>
                    <a:cubicBezTo>
                      <a:pt x="47882" y="0"/>
                      <a:pt x="47535" y="9"/>
                      <a:pt x="47188" y="28"/>
                    </a:cubicBezTo>
                    <a:cubicBezTo>
                      <a:pt x="42599" y="282"/>
                      <a:pt x="38151" y="2018"/>
                      <a:pt x="34455" y="4719"/>
                    </a:cubicBezTo>
                    <a:cubicBezTo>
                      <a:pt x="30372" y="7705"/>
                      <a:pt x="27509" y="11899"/>
                      <a:pt x="24311" y="15737"/>
                    </a:cubicBezTo>
                    <a:cubicBezTo>
                      <a:pt x="21142" y="19545"/>
                      <a:pt x="17345" y="23231"/>
                      <a:pt x="12338" y="24338"/>
                    </a:cubicBezTo>
                    <a:cubicBezTo>
                      <a:pt x="11445" y="24532"/>
                      <a:pt x="10521" y="24639"/>
                      <a:pt x="9599" y="24639"/>
                    </a:cubicBezTo>
                    <a:cubicBezTo>
                      <a:pt x="8059" y="24639"/>
                      <a:pt x="6524" y="24340"/>
                      <a:pt x="5139" y="23647"/>
                    </a:cubicBezTo>
                    <a:cubicBezTo>
                      <a:pt x="3209" y="22693"/>
                      <a:pt x="1585" y="21027"/>
                      <a:pt x="793" y="19017"/>
                    </a:cubicBezTo>
                    <a:cubicBezTo>
                      <a:pt x="407" y="18052"/>
                      <a:pt x="244" y="17026"/>
                      <a:pt x="305" y="16001"/>
                    </a:cubicBezTo>
                    <a:cubicBezTo>
                      <a:pt x="305" y="15976"/>
                      <a:pt x="287" y="15963"/>
                      <a:pt x="269" y="15963"/>
                    </a:cubicBezTo>
                    <a:cubicBezTo>
                      <a:pt x="252" y="15963"/>
                      <a:pt x="234" y="15976"/>
                      <a:pt x="234" y="16001"/>
                    </a:cubicBezTo>
                    <a:cubicBezTo>
                      <a:pt x="1" y="20032"/>
                      <a:pt x="3291" y="23516"/>
                      <a:pt x="7078" y="24419"/>
                    </a:cubicBezTo>
                    <a:cubicBezTo>
                      <a:pt x="7930" y="24622"/>
                      <a:pt x="8785" y="24716"/>
                      <a:pt x="9633" y="24716"/>
                    </a:cubicBezTo>
                    <a:cubicBezTo>
                      <a:pt x="13412" y="24716"/>
                      <a:pt x="17069" y="22848"/>
                      <a:pt x="19913" y="20418"/>
                    </a:cubicBezTo>
                    <a:cubicBezTo>
                      <a:pt x="23762" y="17128"/>
                      <a:pt x="26514" y="12813"/>
                      <a:pt x="29875" y="9056"/>
                    </a:cubicBezTo>
                    <a:cubicBezTo>
                      <a:pt x="33125" y="5410"/>
                      <a:pt x="37095" y="2546"/>
                      <a:pt x="41786" y="1084"/>
                    </a:cubicBezTo>
                    <a:cubicBezTo>
                      <a:pt x="43888" y="429"/>
                      <a:pt x="46088" y="78"/>
                      <a:pt x="48282" y="78"/>
                    </a:cubicBezTo>
                    <a:cubicBezTo>
                      <a:pt x="50613" y="78"/>
                      <a:pt x="52937" y="475"/>
                      <a:pt x="55129" y="1327"/>
                    </a:cubicBezTo>
                    <a:cubicBezTo>
                      <a:pt x="59049" y="2851"/>
                      <a:pt x="62492" y="5704"/>
                      <a:pt x="64523" y="9401"/>
                    </a:cubicBezTo>
                    <a:cubicBezTo>
                      <a:pt x="65670" y="11513"/>
                      <a:pt x="66259" y="13818"/>
                      <a:pt x="66421" y="16204"/>
                    </a:cubicBezTo>
                    <a:cubicBezTo>
                      <a:pt x="66614" y="18926"/>
                      <a:pt x="66330" y="21657"/>
                      <a:pt x="66218" y="24378"/>
                    </a:cubicBezTo>
                    <a:cubicBezTo>
                      <a:pt x="66046" y="28420"/>
                      <a:pt x="66391" y="32807"/>
                      <a:pt x="68930" y="36148"/>
                    </a:cubicBezTo>
                    <a:cubicBezTo>
                      <a:pt x="70067" y="37640"/>
                      <a:pt x="71600" y="38727"/>
                      <a:pt x="73428" y="39215"/>
                    </a:cubicBezTo>
                    <a:cubicBezTo>
                      <a:pt x="74657" y="39549"/>
                      <a:pt x="75936" y="39651"/>
                      <a:pt x="77196" y="39895"/>
                    </a:cubicBezTo>
                    <a:cubicBezTo>
                      <a:pt x="78343" y="40118"/>
                      <a:pt x="79439" y="40494"/>
                      <a:pt x="80434" y="41113"/>
                    </a:cubicBezTo>
                    <a:cubicBezTo>
                      <a:pt x="82303" y="42261"/>
                      <a:pt x="83745" y="44099"/>
                      <a:pt x="84395" y="46190"/>
                    </a:cubicBezTo>
                    <a:cubicBezTo>
                      <a:pt x="85055" y="48354"/>
                      <a:pt x="84811" y="50750"/>
                      <a:pt x="83826" y="52771"/>
                    </a:cubicBezTo>
                    <a:cubicBezTo>
                      <a:pt x="83339" y="53766"/>
                      <a:pt x="82679" y="54659"/>
                      <a:pt x="81867" y="55411"/>
                    </a:cubicBezTo>
                    <a:cubicBezTo>
                      <a:pt x="81844" y="55434"/>
                      <a:pt x="81866" y="55462"/>
                      <a:pt x="81892" y="55462"/>
                    </a:cubicBezTo>
                    <a:cubicBezTo>
                      <a:pt x="81901" y="55462"/>
                      <a:pt x="81909" y="55459"/>
                      <a:pt x="81917" y="55451"/>
                    </a:cubicBezTo>
                    <a:cubicBezTo>
                      <a:pt x="84974" y="52598"/>
                      <a:pt x="85746" y="47826"/>
                      <a:pt x="83582" y="44220"/>
                    </a:cubicBezTo>
                    <a:cubicBezTo>
                      <a:pt x="82567" y="42514"/>
                      <a:pt x="80993" y="41133"/>
                      <a:pt x="79155" y="40382"/>
                    </a:cubicBezTo>
                    <a:cubicBezTo>
                      <a:pt x="76840" y="39448"/>
                      <a:pt x="74220" y="39702"/>
                      <a:pt x="71956" y="38605"/>
                    </a:cubicBezTo>
                    <a:cubicBezTo>
                      <a:pt x="68229" y="36787"/>
                      <a:pt x="66685" y="32380"/>
                      <a:pt x="66330" y="28512"/>
                    </a:cubicBezTo>
                    <a:cubicBezTo>
                      <a:pt x="65843" y="23313"/>
                      <a:pt x="67305" y="18032"/>
                      <a:pt x="65974" y="12894"/>
                    </a:cubicBezTo>
                    <a:cubicBezTo>
                      <a:pt x="64979" y="9004"/>
                      <a:pt x="62400" y="5653"/>
                      <a:pt x="59120" y="3379"/>
                    </a:cubicBezTo>
                    <a:cubicBezTo>
                      <a:pt x="55922" y="1150"/>
                      <a:pt x="52115" y="0"/>
                      <a:pt x="4822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24" name="Google Shape;324;p18"/>
              <p:cNvSpPr/>
              <p:nvPr/>
            </p:nvSpPr>
            <p:spPr>
              <a:xfrm rot="-2190436">
                <a:off x="6767466" y="2309917"/>
                <a:ext cx="3389217" cy="2184986"/>
              </a:xfrm>
              <a:custGeom>
                <a:avLst/>
                <a:gdLst/>
                <a:ahLst/>
                <a:cxnLst/>
                <a:rect l="l" t="t" r="r" b="b"/>
                <a:pathLst>
                  <a:path w="68641" h="44252" extrusionOk="0">
                    <a:moveTo>
                      <a:pt x="67677" y="0"/>
                    </a:moveTo>
                    <a:cubicBezTo>
                      <a:pt x="65155" y="0"/>
                      <a:pt x="62741" y="1012"/>
                      <a:pt x="60731" y="2524"/>
                    </a:cubicBezTo>
                    <a:cubicBezTo>
                      <a:pt x="58294" y="4352"/>
                      <a:pt x="56516" y="6829"/>
                      <a:pt x="55074" y="9480"/>
                    </a:cubicBezTo>
                    <a:cubicBezTo>
                      <a:pt x="52160" y="14852"/>
                      <a:pt x="50383" y="21107"/>
                      <a:pt x="45621" y="25240"/>
                    </a:cubicBezTo>
                    <a:cubicBezTo>
                      <a:pt x="44504" y="26215"/>
                      <a:pt x="43245" y="27027"/>
                      <a:pt x="41864" y="27576"/>
                    </a:cubicBezTo>
                    <a:cubicBezTo>
                      <a:pt x="40310" y="28185"/>
                      <a:pt x="38644" y="28459"/>
                      <a:pt x="36979" y="28499"/>
                    </a:cubicBezTo>
                    <a:cubicBezTo>
                      <a:pt x="36764" y="28506"/>
                      <a:pt x="36550" y="28509"/>
                      <a:pt x="36335" y="28509"/>
                    </a:cubicBezTo>
                    <a:cubicBezTo>
                      <a:pt x="33195" y="28509"/>
                      <a:pt x="30095" y="27846"/>
                      <a:pt x="26977" y="27504"/>
                    </a:cubicBezTo>
                    <a:cubicBezTo>
                      <a:pt x="25877" y="27383"/>
                      <a:pt x="24780" y="27316"/>
                      <a:pt x="23686" y="27316"/>
                    </a:cubicBezTo>
                    <a:cubicBezTo>
                      <a:pt x="21954" y="27316"/>
                      <a:pt x="20230" y="27484"/>
                      <a:pt x="18518" y="27870"/>
                    </a:cubicBezTo>
                    <a:cubicBezTo>
                      <a:pt x="15918" y="28459"/>
                      <a:pt x="13420" y="29464"/>
                      <a:pt x="11125" y="30815"/>
                    </a:cubicBezTo>
                    <a:cubicBezTo>
                      <a:pt x="6576" y="33506"/>
                      <a:pt x="2799" y="37578"/>
                      <a:pt x="687" y="42442"/>
                    </a:cubicBezTo>
                    <a:cubicBezTo>
                      <a:pt x="433" y="43020"/>
                      <a:pt x="210" y="43609"/>
                      <a:pt x="7" y="44209"/>
                    </a:cubicBezTo>
                    <a:cubicBezTo>
                      <a:pt x="0" y="44234"/>
                      <a:pt x="21" y="44251"/>
                      <a:pt x="40" y="44251"/>
                    </a:cubicBezTo>
                    <a:cubicBezTo>
                      <a:pt x="52" y="44251"/>
                      <a:pt x="64" y="44245"/>
                      <a:pt x="68" y="44229"/>
                    </a:cubicBezTo>
                    <a:cubicBezTo>
                      <a:pt x="1824" y="39080"/>
                      <a:pt x="5398" y="34673"/>
                      <a:pt x="9897" y="31668"/>
                    </a:cubicBezTo>
                    <a:cubicBezTo>
                      <a:pt x="14007" y="28925"/>
                      <a:pt x="18839" y="27367"/>
                      <a:pt x="23767" y="27367"/>
                    </a:cubicBezTo>
                    <a:cubicBezTo>
                      <a:pt x="24257" y="27367"/>
                      <a:pt x="24749" y="27382"/>
                      <a:pt x="25240" y="27413"/>
                    </a:cubicBezTo>
                    <a:cubicBezTo>
                      <a:pt x="28866" y="27644"/>
                      <a:pt x="32681" y="28556"/>
                      <a:pt x="36366" y="28556"/>
                    </a:cubicBezTo>
                    <a:cubicBezTo>
                      <a:pt x="38998" y="28556"/>
                      <a:pt x="41563" y="28091"/>
                      <a:pt x="43945" y="26581"/>
                    </a:cubicBezTo>
                    <a:cubicBezTo>
                      <a:pt x="49053" y="23351"/>
                      <a:pt x="51308" y="17411"/>
                      <a:pt x="53785" y="12202"/>
                    </a:cubicBezTo>
                    <a:cubicBezTo>
                      <a:pt x="55126" y="9368"/>
                      <a:pt x="56638" y="6535"/>
                      <a:pt x="58852" y="4271"/>
                    </a:cubicBezTo>
                    <a:cubicBezTo>
                      <a:pt x="60893" y="2179"/>
                      <a:pt x="63543" y="493"/>
                      <a:pt x="66488" y="138"/>
                    </a:cubicBezTo>
                    <a:cubicBezTo>
                      <a:pt x="66861" y="89"/>
                      <a:pt x="67236" y="66"/>
                      <a:pt x="67611" y="66"/>
                    </a:cubicBezTo>
                    <a:cubicBezTo>
                      <a:pt x="67941" y="66"/>
                      <a:pt x="68272" y="84"/>
                      <a:pt x="68600" y="118"/>
                    </a:cubicBezTo>
                    <a:cubicBezTo>
                      <a:pt x="68641" y="118"/>
                      <a:pt x="68641" y="57"/>
                      <a:pt x="68600" y="46"/>
                    </a:cubicBezTo>
                    <a:cubicBezTo>
                      <a:pt x="68291" y="15"/>
                      <a:pt x="67983" y="0"/>
                      <a:pt x="676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25" name="Google Shape;325;p18"/>
              <p:cNvSpPr/>
              <p:nvPr/>
            </p:nvSpPr>
            <p:spPr>
              <a:xfrm rot="-3790971">
                <a:off x="2411629" y="580018"/>
                <a:ext cx="3827959" cy="4070931"/>
              </a:xfrm>
              <a:custGeom>
                <a:avLst/>
                <a:gdLst/>
                <a:ahLst/>
                <a:cxnLst/>
                <a:rect l="l" t="t" r="r" b="b"/>
                <a:pathLst>
                  <a:path w="37197" h="39558" extrusionOk="0">
                    <a:moveTo>
                      <a:pt x="8059" y="63"/>
                    </a:moveTo>
                    <a:cubicBezTo>
                      <a:pt x="8465" y="63"/>
                      <a:pt x="8871" y="115"/>
                      <a:pt x="9271" y="227"/>
                    </a:cubicBezTo>
                    <a:cubicBezTo>
                      <a:pt x="9993" y="430"/>
                      <a:pt x="10612" y="867"/>
                      <a:pt x="11221" y="1303"/>
                    </a:cubicBezTo>
                    <a:cubicBezTo>
                      <a:pt x="12003" y="1872"/>
                      <a:pt x="12683" y="2562"/>
                      <a:pt x="13232" y="3375"/>
                    </a:cubicBezTo>
                    <a:cubicBezTo>
                      <a:pt x="13709" y="4086"/>
                      <a:pt x="14075" y="4868"/>
                      <a:pt x="14430" y="5640"/>
                    </a:cubicBezTo>
                    <a:cubicBezTo>
                      <a:pt x="15232" y="7396"/>
                      <a:pt x="16136" y="9112"/>
                      <a:pt x="17334" y="10645"/>
                    </a:cubicBezTo>
                    <a:cubicBezTo>
                      <a:pt x="17934" y="11417"/>
                      <a:pt x="18654" y="12118"/>
                      <a:pt x="19518" y="12585"/>
                    </a:cubicBezTo>
                    <a:cubicBezTo>
                      <a:pt x="20380" y="13052"/>
                      <a:pt x="21355" y="13276"/>
                      <a:pt x="22330" y="13357"/>
                    </a:cubicBezTo>
                    <a:cubicBezTo>
                      <a:pt x="22751" y="13391"/>
                      <a:pt x="23173" y="13403"/>
                      <a:pt x="23596" y="13403"/>
                    </a:cubicBezTo>
                    <a:cubicBezTo>
                      <a:pt x="24525" y="13403"/>
                      <a:pt x="25460" y="13346"/>
                      <a:pt x="26392" y="13346"/>
                    </a:cubicBezTo>
                    <a:cubicBezTo>
                      <a:pt x="27167" y="13346"/>
                      <a:pt x="27940" y="13386"/>
                      <a:pt x="28707" y="13529"/>
                    </a:cubicBezTo>
                    <a:cubicBezTo>
                      <a:pt x="32252" y="14200"/>
                      <a:pt x="35044" y="17063"/>
                      <a:pt x="36273" y="20364"/>
                    </a:cubicBezTo>
                    <a:cubicBezTo>
                      <a:pt x="36923" y="22079"/>
                      <a:pt x="37135" y="23918"/>
                      <a:pt x="36912" y="25746"/>
                    </a:cubicBezTo>
                    <a:cubicBezTo>
                      <a:pt x="36668" y="27644"/>
                      <a:pt x="35988" y="29462"/>
                      <a:pt x="35003" y="31097"/>
                    </a:cubicBezTo>
                    <a:cubicBezTo>
                      <a:pt x="32942" y="34529"/>
                      <a:pt x="29621" y="37068"/>
                      <a:pt x="25864" y="38388"/>
                    </a:cubicBezTo>
                    <a:cubicBezTo>
                      <a:pt x="23789" y="39119"/>
                      <a:pt x="21584" y="39491"/>
                      <a:pt x="19379" y="39491"/>
                    </a:cubicBezTo>
                    <a:cubicBezTo>
                      <a:pt x="17387" y="39491"/>
                      <a:pt x="15394" y="39187"/>
                      <a:pt x="13496" y="38571"/>
                    </a:cubicBezTo>
                    <a:cubicBezTo>
                      <a:pt x="9851" y="37383"/>
                      <a:pt x="6611" y="35027"/>
                      <a:pt x="4275" y="31990"/>
                    </a:cubicBezTo>
                    <a:cubicBezTo>
                      <a:pt x="3118" y="30487"/>
                      <a:pt x="2183" y="28822"/>
                      <a:pt x="1524" y="27055"/>
                    </a:cubicBezTo>
                    <a:cubicBezTo>
                      <a:pt x="721" y="24882"/>
                      <a:pt x="315" y="22577"/>
                      <a:pt x="183" y="20262"/>
                    </a:cubicBezTo>
                    <a:cubicBezTo>
                      <a:pt x="41" y="17967"/>
                      <a:pt x="163" y="15672"/>
                      <a:pt x="376" y="13387"/>
                    </a:cubicBezTo>
                    <a:cubicBezTo>
                      <a:pt x="477" y="12240"/>
                      <a:pt x="610" y="11113"/>
                      <a:pt x="752" y="9975"/>
                    </a:cubicBezTo>
                    <a:cubicBezTo>
                      <a:pt x="884" y="8919"/>
                      <a:pt x="1036" y="7863"/>
                      <a:pt x="1290" y="6827"/>
                    </a:cubicBezTo>
                    <a:cubicBezTo>
                      <a:pt x="1768" y="4857"/>
                      <a:pt x="2610" y="2867"/>
                      <a:pt x="4205" y="1557"/>
                    </a:cubicBezTo>
                    <a:cubicBezTo>
                      <a:pt x="5275" y="676"/>
                      <a:pt x="6662" y="63"/>
                      <a:pt x="8059" y="63"/>
                    </a:cubicBezTo>
                    <a:close/>
                    <a:moveTo>
                      <a:pt x="8072" y="0"/>
                    </a:moveTo>
                    <a:cubicBezTo>
                      <a:pt x="7618" y="0"/>
                      <a:pt x="7163" y="62"/>
                      <a:pt x="6723" y="176"/>
                    </a:cubicBezTo>
                    <a:cubicBezTo>
                      <a:pt x="4925" y="644"/>
                      <a:pt x="3433" y="1892"/>
                      <a:pt x="2499" y="3487"/>
                    </a:cubicBezTo>
                    <a:cubicBezTo>
                      <a:pt x="1432" y="5324"/>
                      <a:pt x="1016" y="7447"/>
                      <a:pt x="741" y="9528"/>
                    </a:cubicBezTo>
                    <a:cubicBezTo>
                      <a:pt x="427" y="11834"/>
                      <a:pt x="183" y="14159"/>
                      <a:pt x="92" y="16485"/>
                    </a:cubicBezTo>
                    <a:cubicBezTo>
                      <a:pt x="1" y="18810"/>
                      <a:pt x="71" y="21156"/>
                      <a:pt x="488" y="23451"/>
                    </a:cubicBezTo>
                    <a:cubicBezTo>
                      <a:pt x="863" y="25543"/>
                      <a:pt x="1524" y="27583"/>
                      <a:pt x="2539" y="29452"/>
                    </a:cubicBezTo>
                    <a:cubicBezTo>
                      <a:pt x="3453" y="31137"/>
                      <a:pt x="4621" y="32681"/>
                      <a:pt x="5981" y="34032"/>
                    </a:cubicBezTo>
                    <a:cubicBezTo>
                      <a:pt x="7342" y="35372"/>
                      <a:pt x="8896" y="36510"/>
                      <a:pt x="10582" y="37403"/>
                    </a:cubicBezTo>
                    <a:cubicBezTo>
                      <a:pt x="12369" y="38347"/>
                      <a:pt x="14298" y="38987"/>
                      <a:pt x="16298" y="39312"/>
                    </a:cubicBezTo>
                    <a:cubicBezTo>
                      <a:pt x="17316" y="39476"/>
                      <a:pt x="18346" y="39557"/>
                      <a:pt x="19377" y="39557"/>
                    </a:cubicBezTo>
                    <a:cubicBezTo>
                      <a:pt x="20453" y="39557"/>
                      <a:pt x="21530" y="39468"/>
                      <a:pt x="22594" y="39292"/>
                    </a:cubicBezTo>
                    <a:cubicBezTo>
                      <a:pt x="24676" y="38947"/>
                      <a:pt x="26707" y="38266"/>
                      <a:pt x="28576" y="37261"/>
                    </a:cubicBezTo>
                    <a:cubicBezTo>
                      <a:pt x="30291" y="36337"/>
                      <a:pt x="31855" y="35118"/>
                      <a:pt x="33165" y="33676"/>
                    </a:cubicBezTo>
                    <a:cubicBezTo>
                      <a:pt x="34455" y="32254"/>
                      <a:pt x="35511" y="30620"/>
                      <a:pt x="36201" y="28822"/>
                    </a:cubicBezTo>
                    <a:cubicBezTo>
                      <a:pt x="36871" y="27076"/>
                      <a:pt x="37196" y="25166"/>
                      <a:pt x="37024" y="23298"/>
                    </a:cubicBezTo>
                    <a:cubicBezTo>
                      <a:pt x="36862" y="21511"/>
                      <a:pt x="36252" y="19764"/>
                      <a:pt x="35308" y="18241"/>
                    </a:cubicBezTo>
                    <a:cubicBezTo>
                      <a:pt x="34384" y="16749"/>
                      <a:pt x="33125" y="15449"/>
                      <a:pt x="31611" y="14555"/>
                    </a:cubicBezTo>
                    <a:cubicBezTo>
                      <a:pt x="30850" y="14118"/>
                      <a:pt x="30038" y="13773"/>
                      <a:pt x="29185" y="13560"/>
                    </a:cubicBezTo>
                    <a:cubicBezTo>
                      <a:pt x="28283" y="13344"/>
                      <a:pt x="27356" y="13284"/>
                      <a:pt x="26434" y="13284"/>
                    </a:cubicBezTo>
                    <a:cubicBezTo>
                      <a:pt x="26359" y="13284"/>
                      <a:pt x="26284" y="13285"/>
                      <a:pt x="26209" y="13286"/>
                    </a:cubicBezTo>
                    <a:cubicBezTo>
                      <a:pt x="25356" y="13290"/>
                      <a:pt x="24474" y="13342"/>
                      <a:pt x="23596" y="13342"/>
                    </a:cubicBezTo>
                    <a:cubicBezTo>
                      <a:pt x="22268" y="13342"/>
                      <a:pt x="20949" y="13222"/>
                      <a:pt x="19751" y="12636"/>
                    </a:cubicBezTo>
                    <a:cubicBezTo>
                      <a:pt x="18817" y="12179"/>
                      <a:pt x="18055" y="11448"/>
                      <a:pt x="17415" y="10645"/>
                    </a:cubicBezTo>
                    <a:cubicBezTo>
                      <a:pt x="16756" y="9813"/>
                      <a:pt x="16187" y="8909"/>
                      <a:pt x="15669" y="7995"/>
                    </a:cubicBezTo>
                    <a:cubicBezTo>
                      <a:pt x="14765" y="6411"/>
                      <a:pt x="14206" y="4634"/>
                      <a:pt x="13150" y="3151"/>
                    </a:cubicBezTo>
                    <a:cubicBezTo>
                      <a:pt x="12633" y="2410"/>
                      <a:pt x="11983" y="1781"/>
                      <a:pt x="11252" y="1242"/>
                    </a:cubicBezTo>
                    <a:cubicBezTo>
                      <a:pt x="10622" y="795"/>
                      <a:pt x="9993" y="349"/>
                      <a:pt x="9241" y="146"/>
                    </a:cubicBezTo>
                    <a:cubicBezTo>
                      <a:pt x="8859" y="47"/>
                      <a:pt x="8466" y="0"/>
                      <a:pt x="807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26" name="Google Shape;326;p18"/>
              <p:cNvSpPr/>
              <p:nvPr/>
            </p:nvSpPr>
            <p:spPr>
              <a:xfrm rot="602346">
                <a:off x="-1813998" y="642690"/>
                <a:ext cx="6301923" cy="4272111"/>
              </a:xfrm>
              <a:custGeom>
                <a:avLst/>
                <a:gdLst/>
                <a:ahLst/>
                <a:cxnLst/>
                <a:rect l="l" t="t" r="r" b="b"/>
                <a:pathLst>
                  <a:path w="47275" h="32048" extrusionOk="0">
                    <a:moveTo>
                      <a:pt x="11491" y="1"/>
                    </a:moveTo>
                    <a:cubicBezTo>
                      <a:pt x="9887" y="1"/>
                      <a:pt x="8266" y="466"/>
                      <a:pt x="6879" y="1233"/>
                    </a:cubicBezTo>
                    <a:cubicBezTo>
                      <a:pt x="4575" y="2523"/>
                      <a:pt x="2797" y="4543"/>
                      <a:pt x="1203" y="6614"/>
                    </a:cubicBezTo>
                    <a:cubicBezTo>
                      <a:pt x="807" y="7133"/>
                      <a:pt x="411" y="7661"/>
                      <a:pt x="15" y="8189"/>
                    </a:cubicBezTo>
                    <a:cubicBezTo>
                      <a:pt x="1" y="8210"/>
                      <a:pt x="27" y="8232"/>
                      <a:pt x="51" y="8232"/>
                    </a:cubicBezTo>
                    <a:cubicBezTo>
                      <a:pt x="60" y="8232"/>
                      <a:pt x="70" y="8228"/>
                      <a:pt x="76" y="8219"/>
                    </a:cubicBezTo>
                    <a:cubicBezTo>
                      <a:pt x="1660" y="6086"/>
                      <a:pt x="3275" y="3924"/>
                      <a:pt x="5397" y="2299"/>
                    </a:cubicBezTo>
                    <a:cubicBezTo>
                      <a:pt x="7152" y="955"/>
                      <a:pt x="9277" y="73"/>
                      <a:pt x="11491" y="73"/>
                    </a:cubicBezTo>
                    <a:cubicBezTo>
                      <a:pt x="11737" y="73"/>
                      <a:pt x="11984" y="83"/>
                      <a:pt x="12231" y="106"/>
                    </a:cubicBezTo>
                    <a:cubicBezTo>
                      <a:pt x="13409" y="217"/>
                      <a:pt x="14556" y="593"/>
                      <a:pt x="15511" y="1293"/>
                    </a:cubicBezTo>
                    <a:cubicBezTo>
                      <a:pt x="16537" y="2045"/>
                      <a:pt x="17268" y="3121"/>
                      <a:pt x="17725" y="4289"/>
                    </a:cubicBezTo>
                    <a:cubicBezTo>
                      <a:pt x="18781" y="6991"/>
                      <a:pt x="18395" y="9915"/>
                      <a:pt x="17999" y="12697"/>
                    </a:cubicBezTo>
                    <a:cubicBezTo>
                      <a:pt x="17613" y="15419"/>
                      <a:pt x="17379" y="18150"/>
                      <a:pt x="17776" y="20892"/>
                    </a:cubicBezTo>
                    <a:cubicBezTo>
                      <a:pt x="18131" y="23421"/>
                      <a:pt x="19015" y="25928"/>
                      <a:pt x="20639" y="27919"/>
                    </a:cubicBezTo>
                    <a:cubicBezTo>
                      <a:pt x="22111" y="29726"/>
                      <a:pt x="24153" y="31138"/>
                      <a:pt x="26437" y="31676"/>
                    </a:cubicBezTo>
                    <a:cubicBezTo>
                      <a:pt x="27071" y="31821"/>
                      <a:pt x="27717" y="31897"/>
                      <a:pt x="28363" y="31897"/>
                    </a:cubicBezTo>
                    <a:cubicBezTo>
                      <a:pt x="28847" y="31897"/>
                      <a:pt x="29330" y="31855"/>
                      <a:pt x="29809" y="31768"/>
                    </a:cubicBezTo>
                    <a:cubicBezTo>
                      <a:pt x="31108" y="31524"/>
                      <a:pt x="32327" y="30965"/>
                      <a:pt x="33484" y="30326"/>
                    </a:cubicBezTo>
                    <a:cubicBezTo>
                      <a:pt x="35942" y="28955"/>
                      <a:pt x="38318" y="27066"/>
                      <a:pt x="41222" y="26792"/>
                    </a:cubicBezTo>
                    <a:cubicBezTo>
                      <a:pt x="41420" y="26775"/>
                      <a:pt x="41617" y="26765"/>
                      <a:pt x="41813" y="26765"/>
                    </a:cubicBezTo>
                    <a:cubicBezTo>
                      <a:pt x="42876" y="26765"/>
                      <a:pt x="43903" y="27032"/>
                      <a:pt x="44787" y="27675"/>
                    </a:cubicBezTo>
                    <a:cubicBezTo>
                      <a:pt x="45680" y="28336"/>
                      <a:pt x="46401" y="29310"/>
                      <a:pt x="46564" y="30417"/>
                    </a:cubicBezTo>
                    <a:cubicBezTo>
                      <a:pt x="46655" y="30955"/>
                      <a:pt x="46584" y="31504"/>
                      <a:pt x="46381" y="32011"/>
                    </a:cubicBezTo>
                    <a:cubicBezTo>
                      <a:pt x="46369" y="32034"/>
                      <a:pt x="46383" y="32047"/>
                      <a:pt x="46402" y="32047"/>
                    </a:cubicBezTo>
                    <a:cubicBezTo>
                      <a:pt x="46416" y="32047"/>
                      <a:pt x="46433" y="32039"/>
                      <a:pt x="46442" y="32021"/>
                    </a:cubicBezTo>
                    <a:cubicBezTo>
                      <a:pt x="47274" y="29990"/>
                      <a:pt x="45680" y="27838"/>
                      <a:pt x="43832" y="27066"/>
                    </a:cubicBezTo>
                    <a:cubicBezTo>
                      <a:pt x="43212" y="26801"/>
                      <a:pt x="42543" y="26691"/>
                      <a:pt x="41870" y="26691"/>
                    </a:cubicBezTo>
                    <a:cubicBezTo>
                      <a:pt x="41253" y="26691"/>
                      <a:pt x="40632" y="26783"/>
                      <a:pt x="40044" y="26934"/>
                    </a:cubicBezTo>
                    <a:cubicBezTo>
                      <a:pt x="38654" y="27279"/>
                      <a:pt x="37354" y="27939"/>
                      <a:pt x="36125" y="28660"/>
                    </a:cubicBezTo>
                    <a:cubicBezTo>
                      <a:pt x="33789" y="30051"/>
                      <a:pt x="31423" y="31757"/>
                      <a:pt x="28590" y="31829"/>
                    </a:cubicBezTo>
                    <a:cubicBezTo>
                      <a:pt x="28515" y="31831"/>
                      <a:pt x="28440" y="31832"/>
                      <a:pt x="28365" y="31832"/>
                    </a:cubicBezTo>
                    <a:cubicBezTo>
                      <a:pt x="25948" y="31832"/>
                      <a:pt x="23631" y="30733"/>
                      <a:pt x="21868" y="29128"/>
                    </a:cubicBezTo>
                    <a:cubicBezTo>
                      <a:pt x="19888" y="27320"/>
                      <a:pt x="18679" y="24872"/>
                      <a:pt x="18090" y="22273"/>
                    </a:cubicBezTo>
                    <a:cubicBezTo>
                      <a:pt x="17471" y="19521"/>
                      <a:pt x="17542" y="16658"/>
                      <a:pt x="17907" y="13875"/>
                    </a:cubicBezTo>
                    <a:cubicBezTo>
                      <a:pt x="18273" y="11022"/>
                      <a:pt x="18872" y="8077"/>
                      <a:pt x="18110" y="5233"/>
                    </a:cubicBezTo>
                    <a:cubicBezTo>
                      <a:pt x="17796" y="4086"/>
                      <a:pt x="17278" y="2979"/>
                      <a:pt x="16476" y="2085"/>
                    </a:cubicBezTo>
                    <a:cubicBezTo>
                      <a:pt x="15704" y="1223"/>
                      <a:pt x="14699" y="613"/>
                      <a:pt x="13592" y="289"/>
                    </a:cubicBezTo>
                    <a:cubicBezTo>
                      <a:pt x="12909" y="92"/>
                      <a:pt x="12202" y="1"/>
                      <a:pt x="1149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27" name="Google Shape;327;p18"/>
              <p:cNvSpPr/>
              <p:nvPr/>
            </p:nvSpPr>
            <p:spPr>
              <a:xfrm rot="-565460" flipH="1">
                <a:off x="3928777" y="960008"/>
                <a:ext cx="5920740" cy="4013705"/>
              </a:xfrm>
              <a:custGeom>
                <a:avLst/>
                <a:gdLst/>
                <a:ahLst/>
                <a:cxnLst/>
                <a:rect l="l" t="t" r="r" b="b"/>
                <a:pathLst>
                  <a:path w="47275" h="32048" extrusionOk="0">
                    <a:moveTo>
                      <a:pt x="11491" y="1"/>
                    </a:moveTo>
                    <a:cubicBezTo>
                      <a:pt x="9887" y="1"/>
                      <a:pt x="8266" y="466"/>
                      <a:pt x="6879" y="1233"/>
                    </a:cubicBezTo>
                    <a:cubicBezTo>
                      <a:pt x="4575" y="2523"/>
                      <a:pt x="2797" y="4543"/>
                      <a:pt x="1203" y="6614"/>
                    </a:cubicBezTo>
                    <a:cubicBezTo>
                      <a:pt x="807" y="7133"/>
                      <a:pt x="411" y="7661"/>
                      <a:pt x="15" y="8189"/>
                    </a:cubicBezTo>
                    <a:cubicBezTo>
                      <a:pt x="1" y="8210"/>
                      <a:pt x="27" y="8232"/>
                      <a:pt x="51" y="8232"/>
                    </a:cubicBezTo>
                    <a:cubicBezTo>
                      <a:pt x="60" y="8232"/>
                      <a:pt x="70" y="8228"/>
                      <a:pt x="76" y="8219"/>
                    </a:cubicBezTo>
                    <a:cubicBezTo>
                      <a:pt x="1660" y="6086"/>
                      <a:pt x="3275" y="3924"/>
                      <a:pt x="5397" y="2299"/>
                    </a:cubicBezTo>
                    <a:cubicBezTo>
                      <a:pt x="7152" y="955"/>
                      <a:pt x="9277" y="73"/>
                      <a:pt x="11491" y="73"/>
                    </a:cubicBezTo>
                    <a:cubicBezTo>
                      <a:pt x="11737" y="73"/>
                      <a:pt x="11984" y="83"/>
                      <a:pt x="12231" y="106"/>
                    </a:cubicBezTo>
                    <a:cubicBezTo>
                      <a:pt x="13409" y="217"/>
                      <a:pt x="14556" y="593"/>
                      <a:pt x="15511" y="1293"/>
                    </a:cubicBezTo>
                    <a:cubicBezTo>
                      <a:pt x="16537" y="2045"/>
                      <a:pt x="17268" y="3121"/>
                      <a:pt x="17725" y="4289"/>
                    </a:cubicBezTo>
                    <a:cubicBezTo>
                      <a:pt x="18781" y="6991"/>
                      <a:pt x="18395" y="9915"/>
                      <a:pt x="17999" y="12697"/>
                    </a:cubicBezTo>
                    <a:cubicBezTo>
                      <a:pt x="17613" y="15419"/>
                      <a:pt x="17379" y="18150"/>
                      <a:pt x="17776" y="20892"/>
                    </a:cubicBezTo>
                    <a:cubicBezTo>
                      <a:pt x="18131" y="23421"/>
                      <a:pt x="19015" y="25928"/>
                      <a:pt x="20639" y="27919"/>
                    </a:cubicBezTo>
                    <a:cubicBezTo>
                      <a:pt x="22111" y="29726"/>
                      <a:pt x="24153" y="31138"/>
                      <a:pt x="26437" y="31676"/>
                    </a:cubicBezTo>
                    <a:cubicBezTo>
                      <a:pt x="27071" y="31821"/>
                      <a:pt x="27717" y="31897"/>
                      <a:pt x="28363" y="31897"/>
                    </a:cubicBezTo>
                    <a:cubicBezTo>
                      <a:pt x="28847" y="31897"/>
                      <a:pt x="29330" y="31855"/>
                      <a:pt x="29809" y="31768"/>
                    </a:cubicBezTo>
                    <a:cubicBezTo>
                      <a:pt x="31108" y="31524"/>
                      <a:pt x="32327" y="30965"/>
                      <a:pt x="33484" y="30326"/>
                    </a:cubicBezTo>
                    <a:cubicBezTo>
                      <a:pt x="35942" y="28955"/>
                      <a:pt x="38318" y="27066"/>
                      <a:pt x="41222" y="26792"/>
                    </a:cubicBezTo>
                    <a:cubicBezTo>
                      <a:pt x="41420" y="26775"/>
                      <a:pt x="41617" y="26765"/>
                      <a:pt x="41813" y="26765"/>
                    </a:cubicBezTo>
                    <a:cubicBezTo>
                      <a:pt x="42876" y="26765"/>
                      <a:pt x="43903" y="27032"/>
                      <a:pt x="44787" y="27675"/>
                    </a:cubicBezTo>
                    <a:cubicBezTo>
                      <a:pt x="45680" y="28336"/>
                      <a:pt x="46401" y="29310"/>
                      <a:pt x="46564" y="30417"/>
                    </a:cubicBezTo>
                    <a:cubicBezTo>
                      <a:pt x="46655" y="30955"/>
                      <a:pt x="46584" y="31504"/>
                      <a:pt x="46381" y="32011"/>
                    </a:cubicBezTo>
                    <a:cubicBezTo>
                      <a:pt x="46369" y="32034"/>
                      <a:pt x="46383" y="32047"/>
                      <a:pt x="46402" y="32047"/>
                    </a:cubicBezTo>
                    <a:cubicBezTo>
                      <a:pt x="46416" y="32047"/>
                      <a:pt x="46433" y="32039"/>
                      <a:pt x="46442" y="32021"/>
                    </a:cubicBezTo>
                    <a:cubicBezTo>
                      <a:pt x="47274" y="29990"/>
                      <a:pt x="45680" y="27838"/>
                      <a:pt x="43832" y="27066"/>
                    </a:cubicBezTo>
                    <a:cubicBezTo>
                      <a:pt x="43212" y="26801"/>
                      <a:pt x="42543" y="26691"/>
                      <a:pt x="41870" y="26691"/>
                    </a:cubicBezTo>
                    <a:cubicBezTo>
                      <a:pt x="41253" y="26691"/>
                      <a:pt x="40632" y="26783"/>
                      <a:pt x="40044" y="26934"/>
                    </a:cubicBezTo>
                    <a:cubicBezTo>
                      <a:pt x="38654" y="27279"/>
                      <a:pt x="37354" y="27939"/>
                      <a:pt x="36125" y="28660"/>
                    </a:cubicBezTo>
                    <a:cubicBezTo>
                      <a:pt x="33789" y="30051"/>
                      <a:pt x="31423" y="31757"/>
                      <a:pt x="28590" y="31829"/>
                    </a:cubicBezTo>
                    <a:cubicBezTo>
                      <a:pt x="28515" y="31831"/>
                      <a:pt x="28440" y="31832"/>
                      <a:pt x="28365" y="31832"/>
                    </a:cubicBezTo>
                    <a:cubicBezTo>
                      <a:pt x="25948" y="31832"/>
                      <a:pt x="23631" y="30733"/>
                      <a:pt x="21868" y="29128"/>
                    </a:cubicBezTo>
                    <a:cubicBezTo>
                      <a:pt x="19888" y="27320"/>
                      <a:pt x="18679" y="24872"/>
                      <a:pt x="18090" y="22273"/>
                    </a:cubicBezTo>
                    <a:cubicBezTo>
                      <a:pt x="17471" y="19521"/>
                      <a:pt x="17542" y="16658"/>
                      <a:pt x="17907" y="13875"/>
                    </a:cubicBezTo>
                    <a:cubicBezTo>
                      <a:pt x="18273" y="11022"/>
                      <a:pt x="18872" y="8077"/>
                      <a:pt x="18110" y="5233"/>
                    </a:cubicBezTo>
                    <a:cubicBezTo>
                      <a:pt x="17796" y="4086"/>
                      <a:pt x="17278" y="2979"/>
                      <a:pt x="16476" y="2085"/>
                    </a:cubicBezTo>
                    <a:cubicBezTo>
                      <a:pt x="15704" y="1223"/>
                      <a:pt x="14699" y="613"/>
                      <a:pt x="13592" y="289"/>
                    </a:cubicBezTo>
                    <a:cubicBezTo>
                      <a:pt x="12909" y="92"/>
                      <a:pt x="12202" y="1"/>
                      <a:pt x="1149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28" name="Google Shape;328;p18"/>
              <p:cNvSpPr/>
              <p:nvPr/>
            </p:nvSpPr>
            <p:spPr>
              <a:xfrm rot="602346">
                <a:off x="-1748673" y="566490"/>
                <a:ext cx="6301923" cy="4272111"/>
              </a:xfrm>
              <a:custGeom>
                <a:avLst/>
                <a:gdLst/>
                <a:ahLst/>
                <a:cxnLst/>
                <a:rect l="l" t="t" r="r" b="b"/>
                <a:pathLst>
                  <a:path w="47275" h="32048" extrusionOk="0">
                    <a:moveTo>
                      <a:pt x="11491" y="1"/>
                    </a:moveTo>
                    <a:cubicBezTo>
                      <a:pt x="9887" y="1"/>
                      <a:pt x="8266" y="466"/>
                      <a:pt x="6879" y="1233"/>
                    </a:cubicBezTo>
                    <a:cubicBezTo>
                      <a:pt x="4575" y="2523"/>
                      <a:pt x="2797" y="4543"/>
                      <a:pt x="1203" y="6614"/>
                    </a:cubicBezTo>
                    <a:cubicBezTo>
                      <a:pt x="807" y="7133"/>
                      <a:pt x="411" y="7661"/>
                      <a:pt x="15" y="8189"/>
                    </a:cubicBezTo>
                    <a:cubicBezTo>
                      <a:pt x="1" y="8210"/>
                      <a:pt x="27" y="8232"/>
                      <a:pt x="51" y="8232"/>
                    </a:cubicBezTo>
                    <a:cubicBezTo>
                      <a:pt x="60" y="8232"/>
                      <a:pt x="70" y="8228"/>
                      <a:pt x="76" y="8219"/>
                    </a:cubicBezTo>
                    <a:cubicBezTo>
                      <a:pt x="1660" y="6086"/>
                      <a:pt x="3275" y="3924"/>
                      <a:pt x="5397" y="2299"/>
                    </a:cubicBezTo>
                    <a:cubicBezTo>
                      <a:pt x="7152" y="955"/>
                      <a:pt x="9277" y="73"/>
                      <a:pt x="11491" y="73"/>
                    </a:cubicBezTo>
                    <a:cubicBezTo>
                      <a:pt x="11737" y="73"/>
                      <a:pt x="11984" y="83"/>
                      <a:pt x="12231" y="106"/>
                    </a:cubicBezTo>
                    <a:cubicBezTo>
                      <a:pt x="13409" y="217"/>
                      <a:pt x="14556" y="593"/>
                      <a:pt x="15511" y="1293"/>
                    </a:cubicBezTo>
                    <a:cubicBezTo>
                      <a:pt x="16537" y="2045"/>
                      <a:pt x="17268" y="3121"/>
                      <a:pt x="17725" y="4289"/>
                    </a:cubicBezTo>
                    <a:cubicBezTo>
                      <a:pt x="18781" y="6991"/>
                      <a:pt x="18395" y="9915"/>
                      <a:pt x="17999" y="12697"/>
                    </a:cubicBezTo>
                    <a:cubicBezTo>
                      <a:pt x="17613" y="15419"/>
                      <a:pt x="17379" y="18150"/>
                      <a:pt x="17776" y="20892"/>
                    </a:cubicBezTo>
                    <a:cubicBezTo>
                      <a:pt x="18131" y="23421"/>
                      <a:pt x="19015" y="25928"/>
                      <a:pt x="20639" y="27919"/>
                    </a:cubicBezTo>
                    <a:cubicBezTo>
                      <a:pt x="22111" y="29726"/>
                      <a:pt x="24153" y="31138"/>
                      <a:pt x="26437" y="31676"/>
                    </a:cubicBezTo>
                    <a:cubicBezTo>
                      <a:pt x="27071" y="31821"/>
                      <a:pt x="27717" y="31897"/>
                      <a:pt x="28363" y="31897"/>
                    </a:cubicBezTo>
                    <a:cubicBezTo>
                      <a:pt x="28847" y="31897"/>
                      <a:pt x="29330" y="31855"/>
                      <a:pt x="29809" y="31768"/>
                    </a:cubicBezTo>
                    <a:cubicBezTo>
                      <a:pt x="31108" y="31524"/>
                      <a:pt x="32327" y="30965"/>
                      <a:pt x="33484" y="30326"/>
                    </a:cubicBezTo>
                    <a:cubicBezTo>
                      <a:pt x="35942" y="28955"/>
                      <a:pt x="38318" y="27066"/>
                      <a:pt x="41222" y="26792"/>
                    </a:cubicBezTo>
                    <a:cubicBezTo>
                      <a:pt x="41420" y="26775"/>
                      <a:pt x="41617" y="26765"/>
                      <a:pt x="41813" y="26765"/>
                    </a:cubicBezTo>
                    <a:cubicBezTo>
                      <a:pt x="42876" y="26765"/>
                      <a:pt x="43903" y="27032"/>
                      <a:pt x="44787" y="27675"/>
                    </a:cubicBezTo>
                    <a:cubicBezTo>
                      <a:pt x="45680" y="28336"/>
                      <a:pt x="46401" y="29310"/>
                      <a:pt x="46564" y="30417"/>
                    </a:cubicBezTo>
                    <a:cubicBezTo>
                      <a:pt x="46655" y="30955"/>
                      <a:pt x="46584" y="31504"/>
                      <a:pt x="46381" y="32011"/>
                    </a:cubicBezTo>
                    <a:cubicBezTo>
                      <a:pt x="46369" y="32034"/>
                      <a:pt x="46383" y="32047"/>
                      <a:pt x="46402" y="32047"/>
                    </a:cubicBezTo>
                    <a:cubicBezTo>
                      <a:pt x="46416" y="32047"/>
                      <a:pt x="46433" y="32039"/>
                      <a:pt x="46442" y="32021"/>
                    </a:cubicBezTo>
                    <a:cubicBezTo>
                      <a:pt x="47274" y="29990"/>
                      <a:pt x="45680" y="27838"/>
                      <a:pt x="43832" y="27066"/>
                    </a:cubicBezTo>
                    <a:cubicBezTo>
                      <a:pt x="43212" y="26801"/>
                      <a:pt x="42543" y="26691"/>
                      <a:pt x="41870" y="26691"/>
                    </a:cubicBezTo>
                    <a:cubicBezTo>
                      <a:pt x="41253" y="26691"/>
                      <a:pt x="40632" y="26783"/>
                      <a:pt x="40044" y="26934"/>
                    </a:cubicBezTo>
                    <a:cubicBezTo>
                      <a:pt x="38654" y="27279"/>
                      <a:pt x="37354" y="27939"/>
                      <a:pt x="36125" y="28660"/>
                    </a:cubicBezTo>
                    <a:cubicBezTo>
                      <a:pt x="33789" y="30051"/>
                      <a:pt x="31423" y="31757"/>
                      <a:pt x="28590" y="31829"/>
                    </a:cubicBezTo>
                    <a:cubicBezTo>
                      <a:pt x="28515" y="31831"/>
                      <a:pt x="28440" y="31832"/>
                      <a:pt x="28365" y="31832"/>
                    </a:cubicBezTo>
                    <a:cubicBezTo>
                      <a:pt x="25948" y="31832"/>
                      <a:pt x="23631" y="30733"/>
                      <a:pt x="21868" y="29128"/>
                    </a:cubicBezTo>
                    <a:cubicBezTo>
                      <a:pt x="19888" y="27320"/>
                      <a:pt x="18679" y="24872"/>
                      <a:pt x="18090" y="22273"/>
                    </a:cubicBezTo>
                    <a:cubicBezTo>
                      <a:pt x="17471" y="19521"/>
                      <a:pt x="17542" y="16658"/>
                      <a:pt x="17907" y="13875"/>
                    </a:cubicBezTo>
                    <a:cubicBezTo>
                      <a:pt x="18273" y="11022"/>
                      <a:pt x="18872" y="8077"/>
                      <a:pt x="18110" y="5233"/>
                    </a:cubicBezTo>
                    <a:cubicBezTo>
                      <a:pt x="17796" y="4086"/>
                      <a:pt x="17278" y="2979"/>
                      <a:pt x="16476" y="2085"/>
                    </a:cubicBezTo>
                    <a:cubicBezTo>
                      <a:pt x="15704" y="1223"/>
                      <a:pt x="14699" y="613"/>
                      <a:pt x="13592" y="289"/>
                    </a:cubicBezTo>
                    <a:cubicBezTo>
                      <a:pt x="12909" y="92"/>
                      <a:pt x="12202" y="1"/>
                      <a:pt x="1149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29" name="Google Shape;329;p18"/>
              <p:cNvSpPr/>
              <p:nvPr/>
            </p:nvSpPr>
            <p:spPr>
              <a:xfrm rot="-3790987">
                <a:off x="2549219" y="722852"/>
                <a:ext cx="3661649" cy="3894065"/>
              </a:xfrm>
              <a:custGeom>
                <a:avLst/>
                <a:gdLst/>
                <a:ahLst/>
                <a:cxnLst/>
                <a:rect l="l" t="t" r="r" b="b"/>
                <a:pathLst>
                  <a:path w="37197" h="39558" extrusionOk="0">
                    <a:moveTo>
                      <a:pt x="8059" y="63"/>
                    </a:moveTo>
                    <a:cubicBezTo>
                      <a:pt x="8465" y="63"/>
                      <a:pt x="8871" y="115"/>
                      <a:pt x="9271" y="227"/>
                    </a:cubicBezTo>
                    <a:cubicBezTo>
                      <a:pt x="9993" y="430"/>
                      <a:pt x="10612" y="867"/>
                      <a:pt x="11221" y="1303"/>
                    </a:cubicBezTo>
                    <a:cubicBezTo>
                      <a:pt x="12003" y="1872"/>
                      <a:pt x="12683" y="2562"/>
                      <a:pt x="13232" y="3375"/>
                    </a:cubicBezTo>
                    <a:cubicBezTo>
                      <a:pt x="13709" y="4086"/>
                      <a:pt x="14075" y="4868"/>
                      <a:pt x="14430" y="5640"/>
                    </a:cubicBezTo>
                    <a:cubicBezTo>
                      <a:pt x="15232" y="7396"/>
                      <a:pt x="16136" y="9112"/>
                      <a:pt x="17334" y="10645"/>
                    </a:cubicBezTo>
                    <a:cubicBezTo>
                      <a:pt x="17934" y="11417"/>
                      <a:pt x="18654" y="12118"/>
                      <a:pt x="19518" y="12585"/>
                    </a:cubicBezTo>
                    <a:cubicBezTo>
                      <a:pt x="20380" y="13052"/>
                      <a:pt x="21355" y="13276"/>
                      <a:pt x="22330" y="13357"/>
                    </a:cubicBezTo>
                    <a:cubicBezTo>
                      <a:pt x="22751" y="13391"/>
                      <a:pt x="23173" y="13403"/>
                      <a:pt x="23596" y="13403"/>
                    </a:cubicBezTo>
                    <a:cubicBezTo>
                      <a:pt x="24525" y="13403"/>
                      <a:pt x="25460" y="13346"/>
                      <a:pt x="26392" y="13346"/>
                    </a:cubicBezTo>
                    <a:cubicBezTo>
                      <a:pt x="27167" y="13346"/>
                      <a:pt x="27940" y="13386"/>
                      <a:pt x="28707" y="13529"/>
                    </a:cubicBezTo>
                    <a:cubicBezTo>
                      <a:pt x="32252" y="14200"/>
                      <a:pt x="35044" y="17063"/>
                      <a:pt x="36273" y="20364"/>
                    </a:cubicBezTo>
                    <a:cubicBezTo>
                      <a:pt x="36923" y="22079"/>
                      <a:pt x="37135" y="23918"/>
                      <a:pt x="36912" y="25746"/>
                    </a:cubicBezTo>
                    <a:cubicBezTo>
                      <a:pt x="36668" y="27644"/>
                      <a:pt x="35988" y="29462"/>
                      <a:pt x="35003" y="31097"/>
                    </a:cubicBezTo>
                    <a:cubicBezTo>
                      <a:pt x="32942" y="34529"/>
                      <a:pt x="29621" y="37068"/>
                      <a:pt x="25864" y="38388"/>
                    </a:cubicBezTo>
                    <a:cubicBezTo>
                      <a:pt x="23789" y="39119"/>
                      <a:pt x="21584" y="39491"/>
                      <a:pt x="19379" y="39491"/>
                    </a:cubicBezTo>
                    <a:cubicBezTo>
                      <a:pt x="17387" y="39491"/>
                      <a:pt x="15394" y="39187"/>
                      <a:pt x="13496" y="38571"/>
                    </a:cubicBezTo>
                    <a:cubicBezTo>
                      <a:pt x="9851" y="37383"/>
                      <a:pt x="6611" y="35027"/>
                      <a:pt x="4275" y="31990"/>
                    </a:cubicBezTo>
                    <a:cubicBezTo>
                      <a:pt x="3118" y="30487"/>
                      <a:pt x="2183" y="28822"/>
                      <a:pt x="1524" y="27055"/>
                    </a:cubicBezTo>
                    <a:cubicBezTo>
                      <a:pt x="721" y="24882"/>
                      <a:pt x="315" y="22577"/>
                      <a:pt x="183" y="20262"/>
                    </a:cubicBezTo>
                    <a:cubicBezTo>
                      <a:pt x="41" y="17967"/>
                      <a:pt x="163" y="15672"/>
                      <a:pt x="376" y="13387"/>
                    </a:cubicBezTo>
                    <a:cubicBezTo>
                      <a:pt x="477" y="12240"/>
                      <a:pt x="610" y="11113"/>
                      <a:pt x="752" y="9975"/>
                    </a:cubicBezTo>
                    <a:cubicBezTo>
                      <a:pt x="884" y="8919"/>
                      <a:pt x="1036" y="7863"/>
                      <a:pt x="1290" y="6827"/>
                    </a:cubicBezTo>
                    <a:cubicBezTo>
                      <a:pt x="1768" y="4857"/>
                      <a:pt x="2610" y="2867"/>
                      <a:pt x="4205" y="1557"/>
                    </a:cubicBezTo>
                    <a:cubicBezTo>
                      <a:pt x="5275" y="676"/>
                      <a:pt x="6662" y="63"/>
                      <a:pt x="8059" y="63"/>
                    </a:cubicBezTo>
                    <a:close/>
                    <a:moveTo>
                      <a:pt x="8072" y="0"/>
                    </a:moveTo>
                    <a:cubicBezTo>
                      <a:pt x="7618" y="0"/>
                      <a:pt x="7163" y="62"/>
                      <a:pt x="6723" y="176"/>
                    </a:cubicBezTo>
                    <a:cubicBezTo>
                      <a:pt x="4925" y="644"/>
                      <a:pt x="3433" y="1892"/>
                      <a:pt x="2499" y="3487"/>
                    </a:cubicBezTo>
                    <a:cubicBezTo>
                      <a:pt x="1432" y="5324"/>
                      <a:pt x="1016" y="7447"/>
                      <a:pt x="741" y="9528"/>
                    </a:cubicBezTo>
                    <a:cubicBezTo>
                      <a:pt x="427" y="11834"/>
                      <a:pt x="183" y="14159"/>
                      <a:pt x="92" y="16485"/>
                    </a:cubicBezTo>
                    <a:cubicBezTo>
                      <a:pt x="1" y="18810"/>
                      <a:pt x="71" y="21156"/>
                      <a:pt x="488" y="23451"/>
                    </a:cubicBezTo>
                    <a:cubicBezTo>
                      <a:pt x="863" y="25543"/>
                      <a:pt x="1524" y="27583"/>
                      <a:pt x="2539" y="29452"/>
                    </a:cubicBezTo>
                    <a:cubicBezTo>
                      <a:pt x="3453" y="31137"/>
                      <a:pt x="4621" y="32681"/>
                      <a:pt x="5981" y="34032"/>
                    </a:cubicBezTo>
                    <a:cubicBezTo>
                      <a:pt x="7342" y="35372"/>
                      <a:pt x="8896" y="36510"/>
                      <a:pt x="10582" y="37403"/>
                    </a:cubicBezTo>
                    <a:cubicBezTo>
                      <a:pt x="12369" y="38347"/>
                      <a:pt x="14298" y="38987"/>
                      <a:pt x="16298" y="39312"/>
                    </a:cubicBezTo>
                    <a:cubicBezTo>
                      <a:pt x="17316" y="39476"/>
                      <a:pt x="18346" y="39557"/>
                      <a:pt x="19377" y="39557"/>
                    </a:cubicBezTo>
                    <a:cubicBezTo>
                      <a:pt x="20453" y="39557"/>
                      <a:pt x="21530" y="39468"/>
                      <a:pt x="22594" y="39292"/>
                    </a:cubicBezTo>
                    <a:cubicBezTo>
                      <a:pt x="24676" y="38947"/>
                      <a:pt x="26707" y="38266"/>
                      <a:pt x="28576" y="37261"/>
                    </a:cubicBezTo>
                    <a:cubicBezTo>
                      <a:pt x="30291" y="36337"/>
                      <a:pt x="31855" y="35118"/>
                      <a:pt x="33165" y="33676"/>
                    </a:cubicBezTo>
                    <a:cubicBezTo>
                      <a:pt x="34455" y="32254"/>
                      <a:pt x="35511" y="30620"/>
                      <a:pt x="36201" y="28822"/>
                    </a:cubicBezTo>
                    <a:cubicBezTo>
                      <a:pt x="36871" y="27076"/>
                      <a:pt x="37196" y="25166"/>
                      <a:pt x="37024" y="23298"/>
                    </a:cubicBezTo>
                    <a:cubicBezTo>
                      <a:pt x="36862" y="21511"/>
                      <a:pt x="36252" y="19764"/>
                      <a:pt x="35308" y="18241"/>
                    </a:cubicBezTo>
                    <a:cubicBezTo>
                      <a:pt x="34384" y="16749"/>
                      <a:pt x="33125" y="15449"/>
                      <a:pt x="31611" y="14555"/>
                    </a:cubicBezTo>
                    <a:cubicBezTo>
                      <a:pt x="30850" y="14118"/>
                      <a:pt x="30038" y="13773"/>
                      <a:pt x="29185" y="13560"/>
                    </a:cubicBezTo>
                    <a:cubicBezTo>
                      <a:pt x="28283" y="13344"/>
                      <a:pt x="27356" y="13284"/>
                      <a:pt x="26434" y="13284"/>
                    </a:cubicBezTo>
                    <a:cubicBezTo>
                      <a:pt x="26359" y="13284"/>
                      <a:pt x="26284" y="13285"/>
                      <a:pt x="26209" y="13286"/>
                    </a:cubicBezTo>
                    <a:cubicBezTo>
                      <a:pt x="25356" y="13290"/>
                      <a:pt x="24474" y="13342"/>
                      <a:pt x="23596" y="13342"/>
                    </a:cubicBezTo>
                    <a:cubicBezTo>
                      <a:pt x="22268" y="13342"/>
                      <a:pt x="20949" y="13222"/>
                      <a:pt x="19751" y="12636"/>
                    </a:cubicBezTo>
                    <a:cubicBezTo>
                      <a:pt x="18817" y="12179"/>
                      <a:pt x="18055" y="11448"/>
                      <a:pt x="17415" y="10645"/>
                    </a:cubicBezTo>
                    <a:cubicBezTo>
                      <a:pt x="16756" y="9813"/>
                      <a:pt x="16187" y="8909"/>
                      <a:pt x="15669" y="7995"/>
                    </a:cubicBezTo>
                    <a:cubicBezTo>
                      <a:pt x="14765" y="6411"/>
                      <a:pt x="14206" y="4634"/>
                      <a:pt x="13150" y="3151"/>
                    </a:cubicBezTo>
                    <a:cubicBezTo>
                      <a:pt x="12633" y="2410"/>
                      <a:pt x="11983" y="1781"/>
                      <a:pt x="11252" y="1242"/>
                    </a:cubicBezTo>
                    <a:cubicBezTo>
                      <a:pt x="10622" y="795"/>
                      <a:pt x="9993" y="349"/>
                      <a:pt x="9241" y="146"/>
                    </a:cubicBezTo>
                    <a:cubicBezTo>
                      <a:pt x="8859" y="47"/>
                      <a:pt x="8466" y="0"/>
                      <a:pt x="807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30" name="Google Shape;330;p18"/>
              <p:cNvSpPr/>
              <p:nvPr/>
            </p:nvSpPr>
            <p:spPr>
              <a:xfrm rot="-565460" flipH="1">
                <a:off x="4004977" y="960008"/>
                <a:ext cx="5920740" cy="4013705"/>
              </a:xfrm>
              <a:custGeom>
                <a:avLst/>
                <a:gdLst/>
                <a:ahLst/>
                <a:cxnLst/>
                <a:rect l="l" t="t" r="r" b="b"/>
                <a:pathLst>
                  <a:path w="47275" h="32048" extrusionOk="0">
                    <a:moveTo>
                      <a:pt x="11491" y="1"/>
                    </a:moveTo>
                    <a:cubicBezTo>
                      <a:pt x="9887" y="1"/>
                      <a:pt x="8266" y="466"/>
                      <a:pt x="6879" y="1233"/>
                    </a:cubicBezTo>
                    <a:cubicBezTo>
                      <a:pt x="4575" y="2523"/>
                      <a:pt x="2797" y="4543"/>
                      <a:pt x="1203" y="6614"/>
                    </a:cubicBezTo>
                    <a:cubicBezTo>
                      <a:pt x="807" y="7133"/>
                      <a:pt x="411" y="7661"/>
                      <a:pt x="15" y="8189"/>
                    </a:cubicBezTo>
                    <a:cubicBezTo>
                      <a:pt x="1" y="8210"/>
                      <a:pt x="27" y="8232"/>
                      <a:pt x="51" y="8232"/>
                    </a:cubicBezTo>
                    <a:cubicBezTo>
                      <a:pt x="60" y="8232"/>
                      <a:pt x="70" y="8228"/>
                      <a:pt x="76" y="8219"/>
                    </a:cubicBezTo>
                    <a:cubicBezTo>
                      <a:pt x="1660" y="6086"/>
                      <a:pt x="3275" y="3924"/>
                      <a:pt x="5397" y="2299"/>
                    </a:cubicBezTo>
                    <a:cubicBezTo>
                      <a:pt x="7152" y="955"/>
                      <a:pt x="9277" y="73"/>
                      <a:pt x="11491" y="73"/>
                    </a:cubicBezTo>
                    <a:cubicBezTo>
                      <a:pt x="11737" y="73"/>
                      <a:pt x="11984" y="83"/>
                      <a:pt x="12231" y="106"/>
                    </a:cubicBezTo>
                    <a:cubicBezTo>
                      <a:pt x="13409" y="217"/>
                      <a:pt x="14556" y="593"/>
                      <a:pt x="15511" y="1293"/>
                    </a:cubicBezTo>
                    <a:cubicBezTo>
                      <a:pt x="16537" y="2045"/>
                      <a:pt x="17268" y="3121"/>
                      <a:pt x="17725" y="4289"/>
                    </a:cubicBezTo>
                    <a:cubicBezTo>
                      <a:pt x="18781" y="6991"/>
                      <a:pt x="18395" y="9915"/>
                      <a:pt x="17999" y="12697"/>
                    </a:cubicBezTo>
                    <a:cubicBezTo>
                      <a:pt x="17613" y="15419"/>
                      <a:pt x="17379" y="18150"/>
                      <a:pt x="17776" y="20892"/>
                    </a:cubicBezTo>
                    <a:cubicBezTo>
                      <a:pt x="18131" y="23421"/>
                      <a:pt x="19015" y="25928"/>
                      <a:pt x="20639" y="27919"/>
                    </a:cubicBezTo>
                    <a:cubicBezTo>
                      <a:pt x="22111" y="29726"/>
                      <a:pt x="24153" y="31138"/>
                      <a:pt x="26437" y="31676"/>
                    </a:cubicBezTo>
                    <a:cubicBezTo>
                      <a:pt x="27071" y="31821"/>
                      <a:pt x="27717" y="31897"/>
                      <a:pt x="28363" y="31897"/>
                    </a:cubicBezTo>
                    <a:cubicBezTo>
                      <a:pt x="28847" y="31897"/>
                      <a:pt x="29330" y="31855"/>
                      <a:pt x="29809" y="31768"/>
                    </a:cubicBezTo>
                    <a:cubicBezTo>
                      <a:pt x="31108" y="31524"/>
                      <a:pt x="32327" y="30965"/>
                      <a:pt x="33484" y="30326"/>
                    </a:cubicBezTo>
                    <a:cubicBezTo>
                      <a:pt x="35942" y="28955"/>
                      <a:pt x="38318" y="27066"/>
                      <a:pt x="41222" y="26792"/>
                    </a:cubicBezTo>
                    <a:cubicBezTo>
                      <a:pt x="41420" y="26775"/>
                      <a:pt x="41617" y="26765"/>
                      <a:pt x="41813" y="26765"/>
                    </a:cubicBezTo>
                    <a:cubicBezTo>
                      <a:pt x="42876" y="26765"/>
                      <a:pt x="43903" y="27032"/>
                      <a:pt x="44787" y="27675"/>
                    </a:cubicBezTo>
                    <a:cubicBezTo>
                      <a:pt x="45680" y="28336"/>
                      <a:pt x="46401" y="29310"/>
                      <a:pt x="46564" y="30417"/>
                    </a:cubicBezTo>
                    <a:cubicBezTo>
                      <a:pt x="46655" y="30955"/>
                      <a:pt x="46584" y="31504"/>
                      <a:pt x="46381" y="32011"/>
                    </a:cubicBezTo>
                    <a:cubicBezTo>
                      <a:pt x="46369" y="32034"/>
                      <a:pt x="46383" y="32047"/>
                      <a:pt x="46402" y="32047"/>
                    </a:cubicBezTo>
                    <a:cubicBezTo>
                      <a:pt x="46416" y="32047"/>
                      <a:pt x="46433" y="32039"/>
                      <a:pt x="46442" y="32021"/>
                    </a:cubicBezTo>
                    <a:cubicBezTo>
                      <a:pt x="47274" y="29990"/>
                      <a:pt x="45680" y="27838"/>
                      <a:pt x="43832" y="27066"/>
                    </a:cubicBezTo>
                    <a:cubicBezTo>
                      <a:pt x="43212" y="26801"/>
                      <a:pt x="42543" y="26691"/>
                      <a:pt x="41870" y="26691"/>
                    </a:cubicBezTo>
                    <a:cubicBezTo>
                      <a:pt x="41253" y="26691"/>
                      <a:pt x="40632" y="26783"/>
                      <a:pt x="40044" y="26934"/>
                    </a:cubicBezTo>
                    <a:cubicBezTo>
                      <a:pt x="38654" y="27279"/>
                      <a:pt x="37354" y="27939"/>
                      <a:pt x="36125" y="28660"/>
                    </a:cubicBezTo>
                    <a:cubicBezTo>
                      <a:pt x="33789" y="30051"/>
                      <a:pt x="31423" y="31757"/>
                      <a:pt x="28590" y="31829"/>
                    </a:cubicBezTo>
                    <a:cubicBezTo>
                      <a:pt x="28515" y="31831"/>
                      <a:pt x="28440" y="31832"/>
                      <a:pt x="28365" y="31832"/>
                    </a:cubicBezTo>
                    <a:cubicBezTo>
                      <a:pt x="25948" y="31832"/>
                      <a:pt x="23631" y="30733"/>
                      <a:pt x="21868" y="29128"/>
                    </a:cubicBezTo>
                    <a:cubicBezTo>
                      <a:pt x="19888" y="27320"/>
                      <a:pt x="18679" y="24872"/>
                      <a:pt x="18090" y="22273"/>
                    </a:cubicBezTo>
                    <a:cubicBezTo>
                      <a:pt x="17471" y="19521"/>
                      <a:pt x="17542" y="16658"/>
                      <a:pt x="17907" y="13875"/>
                    </a:cubicBezTo>
                    <a:cubicBezTo>
                      <a:pt x="18273" y="11022"/>
                      <a:pt x="18872" y="8077"/>
                      <a:pt x="18110" y="5233"/>
                    </a:cubicBezTo>
                    <a:cubicBezTo>
                      <a:pt x="17796" y="4086"/>
                      <a:pt x="17278" y="2979"/>
                      <a:pt x="16476" y="2085"/>
                    </a:cubicBezTo>
                    <a:cubicBezTo>
                      <a:pt x="15704" y="1223"/>
                      <a:pt x="14699" y="613"/>
                      <a:pt x="13592" y="289"/>
                    </a:cubicBezTo>
                    <a:cubicBezTo>
                      <a:pt x="12909" y="92"/>
                      <a:pt x="12202" y="1"/>
                      <a:pt x="1149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31" name="Google Shape;331;p18"/>
              <p:cNvSpPr/>
              <p:nvPr/>
            </p:nvSpPr>
            <p:spPr>
              <a:xfrm rot="-2190436">
                <a:off x="6767466" y="2203417"/>
                <a:ext cx="3389217" cy="2184986"/>
              </a:xfrm>
              <a:custGeom>
                <a:avLst/>
                <a:gdLst/>
                <a:ahLst/>
                <a:cxnLst/>
                <a:rect l="l" t="t" r="r" b="b"/>
                <a:pathLst>
                  <a:path w="68641" h="44252" extrusionOk="0">
                    <a:moveTo>
                      <a:pt x="67677" y="0"/>
                    </a:moveTo>
                    <a:cubicBezTo>
                      <a:pt x="65155" y="0"/>
                      <a:pt x="62741" y="1012"/>
                      <a:pt x="60731" y="2524"/>
                    </a:cubicBezTo>
                    <a:cubicBezTo>
                      <a:pt x="58294" y="4352"/>
                      <a:pt x="56516" y="6829"/>
                      <a:pt x="55074" y="9480"/>
                    </a:cubicBezTo>
                    <a:cubicBezTo>
                      <a:pt x="52160" y="14852"/>
                      <a:pt x="50383" y="21107"/>
                      <a:pt x="45621" y="25240"/>
                    </a:cubicBezTo>
                    <a:cubicBezTo>
                      <a:pt x="44504" y="26215"/>
                      <a:pt x="43245" y="27027"/>
                      <a:pt x="41864" y="27576"/>
                    </a:cubicBezTo>
                    <a:cubicBezTo>
                      <a:pt x="40310" y="28185"/>
                      <a:pt x="38644" y="28459"/>
                      <a:pt x="36979" y="28499"/>
                    </a:cubicBezTo>
                    <a:cubicBezTo>
                      <a:pt x="36764" y="28506"/>
                      <a:pt x="36550" y="28509"/>
                      <a:pt x="36335" y="28509"/>
                    </a:cubicBezTo>
                    <a:cubicBezTo>
                      <a:pt x="33195" y="28509"/>
                      <a:pt x="30095" y="27846"/>
                      <a:pt x="26977" y="27504"/>
                    </a:cubicBezTo>
                    <a:cubicBezTo>
                      <a:pt x="25877" y="27383"/>
                      <a:pt x="24780" y="27316"/>
                      <a:pt x="23686" y="27316"/>
                    </a:cubicBezTo>
                    <a:cubicBezTo>
                      <a:pt x="21954" y="27316"/>
                      <a:pt x="20230" y="27484"/>
                      <a:pt x="18518" y="27870"/>
                    </a:cubicBezTo>
                    <a:cubicBezTo>
                      <a:pt x="15918" y="28459"/>
                      <a:pt x="13420" y="29464"/>
                      <a:pt x="11125" y="30815"/>
                    </a:cubicBezTo>
                    <a:cubicBezTo>
                      <a:pt x="6576" y="33506"/>
                      <a:pt x="2799" y="37578"/>
                      <a:pt x="687" y="42442"/>
                    </a:cubicBezTo>
                    <a:cubicBezTo>
                      <a:pt x="433" y="43020"/>
                      <a:pt x="210" y="43609"/>
                      <a:pt x="7" y="44209"/>
                    </a:cubicBezTo>
                    <a:cubicBezTo>
                      <a:pt x="0" y="44234"/>
                      <a:pt x="21" y="44251"/>
                      <a:pt x="40" y="44251"/>
                    </a:cubicBezTo>
                    <a:cubicBezTo>
                      <a:pt x="52" y="44251"/>
                      <a:pt x="64" y="44245"/>
                      <a:pt x="68" y="44229"/>
                    </a:cubicBezTo>
                    <a:cubicBezTo>
                      <a:pt x="1824" y="39080"/>
                      <a:pt x="5398" y="34673"/>
                      <a:pt x="9897" y="31668"/>
                    </a:cubicBezTo>
                    <a:cubicBezTo>
                      <a:pt x="14007" y="28925"/>
                      <a:pt x="18839" y="27367"/>
                      <a:pt x="23767" y="27367"/>
                    </a:cubicBezTo>
                    <a:cubicBezTo>
                      <a:pt x="24257" y="27367"/>
                      <a:pt x="24749" y="27382"/>
                      <a:pt x="25240" y="27413"/>
                    </a:cubicBezTo>
                    <a:cubicBezTo>
                      <a:pt x="28866" y="27644"/>
                      <a:pt x="32681" y="28556"/>
                      <a:pt x="36366" y="28556"/>
                    </a:cubicBezTo>
                    <a:cubicBezTo>
                      <a:pt x="38998" y="28556"/>
                      <a:pt x="41563" y="28091"/>
                      <a:pt x="43945" y="26581"/>
                    </a:cubicBezTo>
                    <a:cubicBezTo>
                      <a:pt x="49053" y="23351"/>
                      <a:pt x="51308" y="17411"/>
                      <a:pt x="53785" y="12202"/>
                    </a:cubicBezTo>
                    <a:cubicBezTo>
                      <a:pt x="55126" y="9368"/>
                      <a:pt x="56638" y="6535"/>
                      <a:pt x="58852" y="4271"/>
                    </a:cubicBezTo>
                    <a:cubicBezTo>
                      <a:pt x="60893" y="2179"/>
                      <a:pt x="63543" y="493"/>
                      <a:pt x="66488" y="138"/>
                    </a:cubicBezTo>
                    <a:cubicBezTo>
                      <a:pt x="66861" y="89"/>
                      <a:pt x="67236" y="66"/>
                      <a:pt x="67611" y="66"/>
                    </a:cubicBezTo>
                    <a:cubicBezTo>
                      <a:pt x="67941" y="66"/>
                      <a:pt x="68272" y="84"/>
                      <a:pt x="68600" y="118"/>
                    </a:cubicBezTo>
                    <a:cubicBezTo>
                      <a:pt x="68641" y="118"/>
                      <a:pt x="68641" y="57"/>
                      <a:pt x="68600" y="46"/>
                    </a:cubicBezTo>
                    <a:cubicBezTo>
                      <a:pt x="68291" y="15"/>
                      <a:pt x="67983" y="0"/>
                      <a:pt x="676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32" name="Google Shape;332;p18"/>
              <p:cNvSpPr/>
              <p:nvPr/>
            </p:nvSpPr>
            <p:spPr>
              <a:xfrm rot="9272496">
                <a:off x="784504" y="-1103050"/>
                <a:ext cx="4382991" cy="2835046"/>
              </a:xfrm>
              <a:custGeom>
                <a:avLst/>
                <a:gdLst/>
                <a:ahLst/>
                <a:cxnLst/>
                <a:rect l="l" t="t" r="r" b="b"/>
                <a:pathLst>
                  <a:path w="85746" h="55463" extrusionOk="0">
                    <a:moveTo>
                      <a:pt x="48227" y="0"/>
                    </a:moveTo>
                    <a:cubicBezTo>
                      <a:pt x="47882" y="0"/>
                      <a:pt x="47535" y="9"/>
                      <a:pt x="47188" y="28"/>
                    </a:cubicBezTo>
                    <a:cubicBezTo>
                      <a:pt x="42599" y="282"/>
                      <a:pt x="38151" y="2018"/>
                      <a:pt x="34455" y="4719"/>
                    </a:cubicBezTo>
                    <a:cubicBezTo>
                      <a:pt x="30372" y="7705"/>
                      <a:pt x="27509" y="11899"/>
                      <a:pt x="24311" y="15737"/>
                    </a:cubicBezTo>
                    <a:cubicBezTo>
                      <a:pt x="21142" y="19545"/>
                      <a:pt x="17345" y="23231"/>
                      <a:pt x="12338" y="24338"/>
                    </a:cubicBezTo>
                    <a:cubicBezTo>
                      <a:pt x="11445" y="24532"/>
                      <a:pt x="10521" y="24639"/>
                      <a:pt x="9599" y="24639"/>
                    </a:cubicBezTo>
                    <a:cubicBezTo>
                      <a:pt x="8059" y="24639"/>
                      <a:pt x="6524" y="24340"/>
                      <a:pt x="5139" y="23647"/>
                    </a:cubicBezTo>
                    <a:cubicBezTo>
                      <a:pt x="3209" y="22693"/>
                      <a:pt x="1585" y="21027"/>
                      <a:pt x="793" y="19017"/>
                    </a:cubicBezTo>
                    <a:cubicBezTo>
                      <a:pt x="407" y="18052"/>
                      <a:pt x="244" y="17026"/>
                      <a:pt x="305" y="16001"/>
                    </a:cubicBezTo>
                    <a:cubicBezTo>
                      <a:pt x="305" y="15976"/>
                      <a:pt x="287" y="15963"/>
                      <a:pt x="269" y="15963"/>
                    </a:cubicBezTo>
                    <a:cubicBezTo>
                      <a:pt x="252" y="15963"/>
                      <a:pt x="234" y="15976"/>
                      <a:pt x="234" y="16001"/>
                    </a:cubicBezTo>
                    <a:cubicBezTo>
                      <a:pt x="1" y="20032"/>
                      <a:pt x="3291" y="23516"/>
                      <a:pt x="7078" y="24419"/>
                    </a:cubicBezTo>
                    <a:cubicBezTo>
                      <a:pt x="7930" y="24622"/>
                      <a:pt x="8785" y="24716"/>
                      <a:pt x="9633" y="24716"/>
                    </a:cubicBezTo>
                    <a:cubicBezTo>
                      <a:pt x="13412" y="24716"/>
                      <a:pt x="17069" y="22848"/>
                      <a:pt x="19913" y="20418"/>
                    </a:cubicBezTo>
                    <a:cubicBezTo>
                      <a:pt x="23762" y="17128"/>
                      <a:pt x="26514" y="12813"/>
                      <a:pt x="29875" y="9056"/>
                    </a:cubicBezTo>
                    <a:cubicBezTo>
                      <a:pt x="33125" y="5410"/>
                      <a:pt x="37095" y="2546"/>
                      <a:pt x="41786" y="1084"/>
                    </a:cubicBezTo>
                    <a:cubicBezTo>
                      <a:pt x="43888" y="429"/>
                      <a:pt x="46088" y="78"/>
                      <a:pt x="48282" y="78"/>
                    </a:cubicBezTo>
                    <a:cubicBezTo>
                      <a:pt x="50613" y="78"/>
                      <a:pt x="52937" y="475"/>
                      <a:pt x="55129" y="1327"/>
                    </a:cubicBezTo>
                    <a:cubicBezTo>
                      <a:pt x="59049" y="2851"/>
                      <a:pt x="62492" y="5704"/>
                      <a:pt x="64523" y="9401"/>
                    </a:cubicBezTo>
                    <a:cubicBezTo>
                      <a:pt x="65670" y="11513"/>
                      <a:pt x="66259" y="13818"/>
                      <a:pt x="66421" y="16204"/>
                    </a:cubicBezTo>
                    <a:cubicBezTo>
                      <a:pt x="66614" y="18926"/>
                      <a:pt x="66330" y="21657"/>
                      <a:pt x="66218" y="24378"/>
                    </a:cubicBezTo>
                    <a:cubicBezTo>
                      <a:pt x="66046" y="28420"/>
                      <a:pt x="66391" y="32807"/>
                      <a:pt x="68930" y="36148"/>
                    </a:cubicBezTo>
                    <a:cubicBezTo>
                      <a:pt x="70067" y="37640"/>
                      <a:pt x="71600" y="38727"/>
                      <a:pt x="73428" y="39215"/>
                    </a:cubicBezTo>
                    <a:cubicBezTo>
                      <a:pt x="74657" y="39549"/>
                      <a:pt x="75936" y="39651"/>
                      <a:pt x="77196" y="39895"/>
                    </a:cubicBezTo>
                    <a:cubicBezTo>
                      <a:pt x="78343" y="40118"/>
                      <a:pt x="79439" y="40494"/>
                      <a:pt x="80434" y="41113"/>
                    </a:cubicBezTo>
                    <a:cubicBezTo>
                      <a:pt x="82303" y="42261"/>
                      <a:pt x="83745" y="44099"/>
                      <a:pt x="84395" y="46190"/>
                    </a:cubicBezTo>
                    <a:cubicBezTo>
                      <a:pt x="85055" y="48354"/>
                      <a:pt x="84811" y="50750"/>
                      <a:pt x="83826" y="52771"/>
                    </a:cubicBezTo>
                    <a:cubicBezTo>
                      <a:pt x="83339" y="53766"/>
                      <a:pt x="82679" y="54659"/>
                      <a:pt x="81867" y="55411"/>
                    </a:cubicBezTo>
                    <a:cubicBezTo>
                      <a:pt x="81844" y="55434"/>
                      <a:pt x="81866" y="55462"/>
                      <a:pt x="81892" y="55462"/>
                    </a:cubicBezTo>
                    <a:cubicBezTo>
                      <a:pt x="81901" y="55462"/>
                      <a:pt x="81909" y="55459"/>
                      <a:pt x="81917" y="55451"/>
                    </a:cubicBezTo>
                    <a:cubicBezTo>
                      <a:pt x="84974" y="52598"/>
                      <a:pt x="85746" y="47826"/>
                      <a:pt x="83582" y="44220"/>
                    </a:cubicBezTo>
                    <a:cubicBezTo>
                      <a:pt x="82567" y="42514"/>
                      <a:pt x="80993" y="41133"/>
                      <a:pt x="79155" y="40382"/>
                    </a:cubicBezTo>
                    <a:cubicBezTo>
                      <a:pt x="76840" y="39448"/>
                      <a:pt x="74220" y="39702"/>
                      <a:pt x="71956" y="38605"/>
                    </a:cubicBezTo>
                    <a:cubicBezTo>
                      <a:pt x="68229" y="36787"/>
                      <a:pt x="66685" y="32380"/>
                      <a:pt x="66330" y="28512"/>
                    </a:cubicBezTo>
                    <a:cubicBezTo>
                      <a:pt x="65843" y="23313"/>
                      <a:pt x="67305" y="18032"/>
                      <a:pt x="65974" y="12894"/>
                    </a:cubicBezTo>
                    <a:cubicBezTo>
                      <a:pt x="64979" y="9004"/>
                      <a:pt x="62400" y="5653"/>
                      <a:pt x="59120" y="3379"/>
                    </a:cubicBezTo>
                    <a:cubicBezTo>
                      <a:pt x="55922" y="1150"/>
                      <a:pt x="52115" y="0"/>
                      <a:pt x="4822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cxnSp>
        <p:nvCxnSpPr>
          <p:cNvPr id="333" name="Google Shape;333;p18"/>
          <p:cNvCxnSpPr/>
          <p:nvPr/>
        </p:nvCxnSpPr>
        <p:spPr>
          <a:xfrm>
            <a:off x="11206400" y="1063723"/>
            <a:ext cx="9856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4" name="Google Shape;334;p18"/>
          <p:cNvCxnSpPr/>
          <p:nvPr/>
        </p:nvCxnSpPr>
        <p:spPr>
          <a:xfrm>
            <a:off x="133" y="1063723"/>
            <a:ext cx="9856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5" name="Google Shape;335;p18"/>
          <p:cNvCxnSpPr/>
          <p:nvPr/>
        </p:nvCxnSpPr>
        <p:spPr>
          <a:xfrm>
            <a:off x="955733" y="6473567"/>
            <a:ext cx="10261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53582304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19"/>
          <p:cNvSpPr txBox="1">
            <a:spLocks noGrp="1"/>
          </p:cNvSpPr>
          <p:nvPr>
            <p:ph type="title"/>
          </p:nvPr>
        </p:nvSpPr>
        <p:spPr>
          <a:xfrm>
            <a:off x="1952067" y="593367"/>
            <a:ext cx="8288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38" name="Google Shape;338;p19"/>
          <p:cNvSpPr txBox="1">
            <a:spLocks noGrp="1"/>
          </p:cNvSpPr>
          <p:nvPr>
            <p:ph type="subTitle" idx="1"/>
          </p:nvPr>
        </p:nvSpPr>
        <p:spPr>
          <a:xfrm>
            <a:off x="960000" y="3418267"/>
            <a:ext cx="3235600" cy="66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Font typeface="Blinker"/>
              <a:buNone/>
              <a:defRPr sz="2933" b="1">
                <a:solidFill>
                  <a:schemeClr val="dk2"/>
                </a:solidFill>
                <a:latin typeface="Blinker"/>
                <a:ea typeface="Blinker"/>
                <a:cs typeface="Blinker"/>
                <a:sym typeface="Blink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Font typeface="Blinker"/>
              <a:buNone/>
              <a:defRPr sz="2933" b="1">
                <a:latin typeface="Blinker"/>
                <a:ea typeface="Blinker"/>
                <a:cs typeface="Blinker"/>
                <a:sym typeface="Blink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Font typeface="Blinker"/>
              <a:buNone/>
              <a:defRPr sz="2933" b="1">
                <a:latin typeface="Blinker"/>
                <a:ea typeface="Blinker"/>
                <a:cs typeface="Blinker"/>
                <a:sym typeface="Blink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Font typeface="Blinker"/>
              <a:buNone/>
              <a:defRPr sz="2933" b="1">
                <a:latin typeface="Blinker"/>
                <a:ea typeface="Blinker"/>
                <a:cs typeface="Blinker"/>
                <a:sym typeface="Blink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Font typeface="Blinker"/>
              <a:buNone/>
              <a:defRPr sz="2933" b="1">
                <a:latin typeface="Blinker"/>
                <a:ea typeface="Blinker"/>
                <a:cs typeface="Blinker"/>
                <a:sym typeface="Blink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Font typeface="Blinker"/>
              <a:buNone/>
              <a:defRPr sz="2933" b="1">
                <a:latin typeface="Blinker"/>
                <a:ea typeface="Blinker"/>
                <a:cs typeface="Blinker"/>
                <a:sym typeface="Blink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Font typeface="Blinker"/>
              <a:buNone/>
              <a:defRPr sz="2933" b="1">
                <a:latin typeface="Blinker"/>
                <a:ea typeface="Blinker"/>
                <a:cs typeface="Blinker"/>
                <a:sym typeface="Blink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Font typeface="Blinker"/>
              <a:buNone/>
              <a:defRPr sz="2933" b="1">
                <a:latin typeface="Blinker"/>
                <a:ea typeface="Blinker"/>
                <a:cs typeface="Blinker"/>
                <a:sym typeface="Blink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Font typeface="Blinker"/>
              <a:buNone/>
              <a:defRPr sz="2933" b="1">
                <a:latin typeface="Blinker"/>
                <a:ea typeface="Blinker"/>
                <a:cs typeface="Blinker"/>
                <a:sym typeface="Blinker"/>
              </a:defRPr>
            </a:lvl9pPr>
          </a:lstStyle>
          <a:p>
            <a:endParaRPr/>
          </a:p>
        </p:txBody>
      </p:sp>
      <p:sp>
        <p:nvSpPr>
          <p:cNvPr id="339" name="Google Shape;339;p19"/>
          <p:cNvSpPr txBox="1">
            <a:spLocks noGrp="1"/>
          </p:cNvSpPr>
          <p:nvPr>
            <p:ph type="subTitle" idx="2"/>
          </p:nvPr>
        </p:nvSpPr>
        <p:spPr>
          <a:xfrm>
            <a:off x="4478195" y="3418267"/>
            <a:ext cx="3235600" cy="66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Font typeface="Blinker"/>
              <a:buNone/>
              <a:defRPr sz="2933" b="1">
                <a:solidFill>
                  <a:schemeClr val="dk2"/>
                </a:solidFill>
                <a:latin typeface="Blinker"/>
                <a:ea typeface="Blinker"/>
                <a:cs typeface="Blinker"/>
                <a:sym typeface="Blink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Font typeface="Blinker"/>
              <a:buNone/>
              <a:defRPr sz="2933" b="1">
                <a:latin typeface="Blinker"/>
                <a:ea typeface="Blinker"/>
                <a:cs typeface="Blinker"/>
                <a:sym typeface="Blink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Font typeface="Blinker"/>
              <a:buNone/>
              <a:defRPr sz="2933" b="1">
                <a:latin typeface="Blinker"/>
                <a:ea typeface="Blinker"/>
                <a:cs typeface="Blinker"/>
                <a:sym typeface="Blink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Font typeface="Blinker"/>
              <a:buNone/>
              <a:defRPr sz="2933" b="1">
                <a:latin typeface="Blinker"/>
                <a:ea typeface="Blinker"/>
                <a:cs typeface="Blinker"/>
                <a:sym typeface="Blink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Font typeface="Blinker"/>
              <a:buNone/>
              <a:defRPr sz="2933" b="1">
                <a:latin typeface="Blinker"/>
                <a:ea typeface="Blinker"/>
                <a:cs typeface="Blinker"/>
                <a:sym typeface="Blink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Font typeface="Blinker"/>
              <a:buNone/>
              <a:defRPr sz="2933" b="1">
                <a:latin typeface="Blinker"/>
                <a:ea typeface="Blinker"/>
                <a:cs typeface="Blinker"/>
                <a:sym typeface="Blink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Font typeface="Blinker"/>
              <a:buNone/>
              <a:defRPr sz="2933" b="1">
                <a:latin typeface="Blinker"/>
                <a:ea typeface="Blinker"/>
                <a:cs typeface="Blinker"/>
                <a:sym typeface="Blink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Font typeface="Blinker"/>
              <a:buNone/>
              <a:defRPr sz="2933" b="1">
                <a:latin typeface="Blinker"/>
                <a:ea typeface="Blinker"/>
                <a:cs typeface="Blinker"/>
                <a:sym typeface="Blink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Font typeface="Blinker"/>
              <a:buNone/>
              <a:defRPr sz="2933" b="1">
                <a:latin typeface="Blinker"/>
                <a:ea typeface="Blinker"/>
                <a:cs typeface="Blinker"/>
                <a:sym typeface="Blinker"/>
              </a:defRPr>
            </a:lvl9pPr>
          </a:lstStyle>
          <a:p>
            <a:endParaRPr/>
          </a:p>
        </p:txBody>
      </p:sp>
      <p:sp>
        <p:nvSpPr>
          <p:cNvPr id="340" name="Google Shape;340;p19"/>
          <p:cNvSpPr txBox="1">
            <a:spLocks noGrp="1"/>
          </p:cNvSpPr>
          <p:nvPr>
            <p:ph type="subTitle" idx="3"/>
          </p:nvPr>
        </p:nvSpPr>
        <p:spPr>
          <a:xfrm>
            <a:off x="960000" y="4085867"/>
            <a:ext cx="3235600" cy="16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41" name="Google Shape;341;p19"/>
          <p:cNvSpPr txBox="1">
            <a:spLocks noGrp="1"/>
          </p:cNvSpPr>
          <p:nvPr>
            <p:ph type="subTitle" idx="4"/>
          </p:nvPr>
        </p:nvSpPr>
        <p:spPr>
          <a:xfrm>
            <a:off x="4478196" y="4085867"/>
            <a:ext cx="3235600" cy="16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42" name="Google Shape;342;p19"/>
          <p:cNvSpPr txBox="1">
            <a:spLocks noGrp="1"/>
          </p:cNvSpPr>
          <p:nvPr>
            <p:ph type="subTitle" idx="5"/>
          </p:nvPr>
        </p:nvSpPr>
        <p:spPr>
          <a:xfrm>
            <a:off x="7996395" y="3418267"/>
            <a:ext cx="3235600" cy="66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Font typeface="Blinker"/>
              <a:buNone/>
              <a:defRPr sz="2933" b="1">
                <a:solidFill>
                  <a:schemeClr val="dk2"/>
                </a:solidFill>
                <a:latin typeface="Blinker"/>
                <a:ea typeface="Blinker"/>
                <a:cs typeface="Blinker"/>
                <a:sym typeface="Blink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Font typeface="Blinker"/>
              <a:buNone/>
              <a:defRPr sz="2933" b="1">
                <a:latin typeface="Blinker"/>
                <a:ea typeface="Blinker"/>
                <a:cs typeface="Blinker"/>
                <a:sym typeface="Blink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Font typeface="Blinker"/>
              <a:buNone/>
              <a:defRPr sz="2933" b="1">
                <a:latin typeface="Blinker"/>
                <a:ea typeface="Blinker"/>
                <a:cs typeface="Blinker"/>
                <a:sym typeface="Blink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Font typeface="Blinker"/>
              <a:buNone/>
              <a:defRPr sz="2933" b="1">
                <a:latin typeface="Blinker"/>
                <a:ea typeface="Blinker"/>
                <a:cs typeface="Blinker"/>
                <a:sym typeface="Blink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Font typeface="Blinker"/>
              <a:buNone/>
              <a:defRPr sz="2933" b="1">
                <a:latin typeface="Blinker"/>
                <a:ea typeface="Blinker"/>
                <a:cs typeface="Blinker"/>
                <a:sym typeface="Blink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Font typeface="Blinker"/>
              <a:buNone/>
              <a:defRPr sz="2933" b="1">
                <a:latin typeface="Blinker"/>
                <a:ea typeface="Blinker"/>
                <a:cs typeface="Blinker"/>
                <a:sym typeface="Blink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Font typeface="Blinker"/>
              <a:buNone/>
              <a:defRPr sz="2933" b="1">
                <a:latin typeface="Blinker"/>
                <a:ea typeface="Blinker"/>
                <a:cs typeface="Blinker"/>
                <a:sym typeface="Blink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Font typeface="Blinker"/>
              <a:buNone/>
              <a:defRPr sz="2933" b="1">
                <a:latin typeface="Blinker"/>
                <a:ea typeface="Blinker"/>
                <a:cs typeface="Blinker"/>
                <a:sym typeface="Blink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Font typeface="Blinker"/>
              <a:buNone/>
              <a:defRPr sz="2933" b="1">
                <a:latin typeface="Blinker"/>
                <a:ea typeface="Blinker"/>
                <a:cs typeface="Blinker"/>
                <a:sym typeface="Blinker"/>
              </a:defRPr>
            </a:lvl9pPr>
          </a:lstStyle>
          <a:p>
            <a:endParaRPr/>
          </a:p>
        </p:txBody>
      </p:sp>
      <p:sp>
        <p:nvSpPr>
          <p:cNvPr id="343" name="Google Shape;343;p19"/>
          <p:cNvSpPr txBox="1">
            <a:spLocks noGrp="1"/>
          </p:cNvSpPr>
          <p:nvPr>
            <p:ph type="subTitle" idx="6"/>
          </p:nvPr>
        </p:nvSpPr>
        <p:spPr>
          <a:xfrm>
            <a:off x="7996399" y="4085867"/>
            <a:ext cx="3235600" cy="16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grpSp>
        <p:nvGrpSpPr>
          <p:cNvPr id="344" name="Google Shape;344;p19"/>
          <p:cNvGrpSpPr/>
          <p:nvPr/>
        </p:nvGrpSpPr>
        <p:grpSpPr>
          <a:xfrm rot="10800000">
            <a:off x="-1785401" y="-290809"/>
            <a:ext cx="16816309" cy="9785073"/>
            <a:chOff x="-2138111" y="-1907432"/>
            <a:chExt cx="12612232" cy="7338805"/>
          </a:xfrm>
        </p:grpSpPr>
        <p:sp>
          <p:nvSpPr>
            <p:cNvPr id="345" name="Google Shape;345;p19"/>
            <p:cNvSpPr/>
            <p:nvPr/>
          </p:nvSpPr>
          <p:spPr>
            <a:xfrm rot="-10210910">
              <a:off x="5334753" y="-288655"/>
              <a:ext cx="3261178" cy="1154360"/>
            </a:xfrm>
            <a:custGeom>
              <a:avLst/>
              <a:gdLst/>
              <a:ahLst/>
              <a:cxnLst/>
              <a:rect l="l" t="t" r="r" b="b"/>
              <a:pathLst>
                <a:path w="71732" h="25391" extrusionOk="0">
                  <a:moveTo>
                    <a:pt x="56488" y="1"/>
                  </a:moveTo>
                  <a:cubicBezTo>
                    <a:pt x="55279" y="1"/>
                    <a:pt x="54071" y="138"/>
                    <a:pt x="52895" y="412"/>
                  </a:cubicBezTo>
                  <a:cubicBezTo>
                    <a:pt x="49787" y="1143"/>
                    <a:pt x="47158" y="2890"/>
                    <a:pt x="44873" y="5073"/>
                  </a:cubicBezTo>
                  <a:cubicBezTo>
                    <a:pt x="40293" y="9420"/>
                    <a:pt x="36272" y="15847"/>
                    <a:pt x="29367" y="16416"/>
                  </a:cubicBezTo>
                  <a:cubicBezTo>
                    <a:pt x="29019" y="16444"/>
                    <a:pt x="28673" y="16457"/>
                    <a:pt x="28327" y="16457"/>
                  </a:cubicBezTo>
                  <a:cubicBezTo>
                    <a:pt x="25059" y="16457"/>
                    <a:pt x="21885" y="15265"/>
                    <a:pt x="18836" y="14182"/>
                  </a:cubicBezTo>
                  <a:cubicBezTo>
                    <a:pt x="15978" y="13173"/>
                    <a:pt x="13052" y="12242"/>
                    <a:pt x="9988" y="12242"/>
                  </a:cubicBezTo>
                  <a:cubicBezTo>
                    <a:pt x="9939" y="12242"/>
                    <a:pt x="9889" y="12242"/>
                    <a:pt x="9839" y="12243"/>
                  </a:cubicBezTo>
                  <a:cubicBezTo>
                    <a:pt x="7037" y="12283"/>
                    <a:pt x="4275" y="13238"/>
                    <a:pt x="2478" y="15472"/>
                  </a:cubicBezTo>
                  <a:cubicBezTo>
                    <a:pt x="741" y="17645"/>
                    <a:pt x="152" y="20498"/>
                    <a:pt x="50" y="23219"/>
                  </a:cubicBezTo>
                  <a:cubicBezTo>
                    <a:pt x="30" y="23930"/>
                    <a:pt x="41" y="24641"/>
                    <a:pt x="71" y="25352"/>
                  </a:cubicBezTo>
                  <a:cubicBezTo>
                    <a:pt x="76" y="25377"/>
                    <a:pt x="94" y="25390"/>
                    <a:pt x="110" y="25390"/>
                  </a:cubicBezTo>
                  <a:cubicBezTo>
                    <a:pt x="127" y="25390"/>
                    <a:pt x="142" y="25377"/>
                    <a:pt x="142" y="25352"/>
                  </a:cubicBezTo>
                  <a:cubicBezTo>
                    <a:pt x="0" y="22529"/>
                    <a:pt x="244" y="19523"/>
                    <a:pt x="1584" y="16975"/>
                  </a:cubicBezTo>
                  <a:cubicBezTo>
                    <a:pt x="2264" y="15685"/>
                    <a:pt x="3229" y="14568"/>
                    <a:pt x="4458" y="13775"/>
                  </a:cubicBezTo>
                  <a:cubicBezTo>
                    <a:pt x="5676" y="12994"/>
                    <a:pt x="7068" y="12557"/>
                    <a:pt x="8489" y="12394"/>
                  </a:cubicBezTo>
                  <a:cubicBezTo>
                    <a:pt x="9022" y="12333"/>
                    <a:pt x="9548" y="12305"/>
                    <a:pt x="10070" y="12305"/>
                  </a:cubicBezTo>
                  <a:cubicBezTo>
                    <a:pt x="16002" y="12305"/>
                    <a:pt x="21274" y="15981"/>
                    <a:pt x="27163" y="16467"/>
                  </a:cubicBezTo>
                  <a:cubicBezTo>
                    <a:pt x="27555" y="16501"/>
                    <a:pt x="27948" y="16519"/>
                    <a:pt x="28340" y="16519"/>
                  </a:cubicBezTo>
                  <a:cubicBezTo>
                    <a:pt x="29566" y="16519"/>
                    <a:pt x="30787" y="16346"/>
                    <a:pt x="31956" y="15969"/>
                  </a:cubicBezTo>
                  <a:cubicBezTo>
                    <a:pt x="33368" y="15512"/>
                    <a:pt x="34677" y="14801"/>
                    <a:pt x="35886" y="13949"/>
                  </a:cubicBezTo>
                  <a:cubicBezTo>
                    <a:pt x="38414" y="12151"/>
                    <a:pt x="40456" y="9815"/>
                    <a:pt x="42548" y="7551"/>
                  </a:cubicBezTo>
                  <a:cubicBezTo>
                    <a:pt x="44710" y="5216"/>
                    <a:pt x="47025" y="2890"/>
                    <a:pt x="49950" y="1509"/>
                  </a:cubicBezTo>
                  <a:cubicBezTo>
                    <a:pt x="51984" y="549"/>
                    <a:pt x="54235" y="70"/>
                    <a:pt x="56482" y="70"/>
                  </a:cubicBezTo>
                  <a:cubicBezTo>
                    <a:pt x="57421" y="70"/>
                    <a:pt x="58360" y="153"/>
                    <a:pt x="59282" y="321"/>
                  </a:cubicBezTo>
                  <a:cubicBezTo>
                    <a:pt x="65182" y="1387"/>
                    <a:pt x="69945" y="6038"/>
                    <a:pt x="71315" y="11857"/>
                  </a:cubicBezTo>
                  <a:cubicBezTo>
                    <a:pt x="71488" y="12567"/>
                    <a:pt x="71599" y="13288"/>
                    <a:pt x="71660" y="14009"/>
                  </a:cubicBezTo>
                  <a:cubicBezTo>
                    <a:pt x="71666" y="14035"/>
                    <a:pt x="71684" y="14047"/>
                    <a:pt x="71700" y="14047"/>
                  </a:cubicBezTo>
                  <a:cubicBezTo>
                    <a:pt x="71717" y="14047"/>
                    <a:pt x="71732" y="14035"/>
                    <a:pt x="71732" y="14009"/>
                  </a:cubicBezTo>
                  <a:cubicBezTo>
                    <a:pt x="71244" y="8292"/>
                    <a:pt x="67386" y="3042"/>
                    <a:pt x="62004" y="1001"/>
                  </a:cubicBezTo>
                  <a:cubicBezTo>
                    <a:pt x="60248" y="333"/>
                    <a:pt x="58368" y="1"/>
                    <a:pt x="56488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6" name="Google Shape;346;p19"/>
            <p:cNvSpPr/>
            <p:nvPr/>
          </p:nvSpPr>
          <p:spPr>
            <a:xfrm rot="-10210910">
              <a:off x="5416403" y="-315880"/>
              <a:ext cx="3261178" cy="1154360"/>
            </a:xfrm>
            <a:custGeom>
              <a:avLst/>
              <a:gdLst/>
              <a:ahLst/>
              <a:cxnLst/>
              <a:rect l="l" t="t" r="r" b="b"/>
              <a:pathLst>
                <a:path w="71732" h="25391" extrusionOk="0">
                  <a:moveTo>
                    <a:pt x="56488" y="1"/>
                  </a:moveTo>
                  <a:cubicBezTo>
                    <a:pt x="55279" y="1"/>
                    <a:pt x="54071" y="138"/>
                    <a:pt x="52895" y="412"/>
                  </a:cubicBezTo>
                  <a:cubicBezTo>
                    <a:pt x="49787" y="1143"/>
                    <a:pt x="47158" y="2890"/>
                    <a:pt x="44873" y="5073"/>
                  </a:cubicBezTo>
                  <a:cubicBezTo>
                    <a:pt x="40293" y="9420"/>
                    <a:pt x="36272" y="15847"/>
                    <a:pt x="29367" y="16416"/>
                  </a:cubicBezTo>
                  <a:cubicBezTo>
                    <a:pt x="29019" y="16444"/>
                    <a:pt x="28673" y="16457"/>
                    <a:pt x="28327" y="16457"/>
                  </a:cubicBezTo>
                  <a:cubicBezTo>
                    <a:pt x="25059" y="16457"/>
                    <a:pt x="21885" y="15265"/>
                    <a:pt x="18836" y="14182"/>
                  </a:cubicBezTo>
                  <a:cubicBezTo>
                    <a:pt x="15978" y="13173"/>
                    <a:pt x="13052" y="12242"/>
                    <a:pt x="9988" y="12242"/>
                  </a:cubicBezTo>
                  <a:cubicBezTo>
                    <a:pt x="9939" y="12242"/>
                    <a:pt x="9889" y="12242"/>
                    <a:pt x="9839" y="12243"/>
                  </a:cubicBezTo>
                  <a:cubicBezTo>
                    <a:pt x="7037" y="12283"/>
                    <a:pt x="4275" y="13238"/>
                    <a:pt x="2478" y="15472"/>
                  </a:cubicBezTo>
                  <a:cubicBezTo>
                    <a:pt x="741" y="17645"/>
                    <a:pt x="152" y="20498"/>
                    <a:pt x="50" y="23219"/>
                  </a:cubicBezTo>
                  <a:cubicBezTo>
                    <a:pt x="30" y="23930"/>
                    <a:pt x="41" y="24641"/>
                    <a:pt x="71" y="25352"/>
                  </a:cubicBezTo>
                  <a:cubicBezTo>
                    <a:pt x="76" y="25377"/>
                    <a:pt x="94" y="25390"/>
                    <a:pt x="110" y="25390"/>
                  </a:cubicBezTo>
                  <a:cubicBezTo>
                    <a:pt x="127" y="25390"/>
                    <a:pt x="142" y="25377"/>
                    <a:pt x="142" y="25352"/>
                  </a:cubicBezTo>
                  <a:cubicBezTo>
                    <a:pt x="0" y="22529"/>
                    <a:pt x="244" y="19523"/>
                    <a:pt x="1584" y="16975"/>
                  </a:cubicBezTo>
                  <a:cubicBezTo>
                    <a:pt x="2264" y="15685"/>
                    <a:pt x="3229" y="14568"/>
                    <a:pt x="4458" y="13775"/>
                  </a:cubicBezTo>
                  <a:cubicBezTo>
                    <a:pt x="5676" y="12994"/>
                    <a:pt x="7068" y="12557"/>
                    <a:pt x="8489" y="12394"/>
                  </a:cubicBezTo>
                  <a:cubicBezTo>
                    <a:pt x="9022" y="12333"/>
                    <a:pt x="9548" y="12305"/>
                    <a:pt x="10070" y="12305"/>
                  </a:cubicBezTo>
                  <a:cubicBezTo>
                    <a:pt x="16002" y="12305"/>
                    <a:pt x="21274" y="15981"/>
                    <a:pt x="27163" y="16467"/>
                  </a:cubicBezTo>
                  <a:cubicBezTo>
                    <a:pt x="27555" y="16501"/>
                    <a:pt x="27948" y="16519"/>
                    <a:pt x="28340" y="16519"/>
                  </a:cubicBezTo>
                  <a:cubicBezTo>
                    <a:pt x="29566" y="16519"/>
                    <a:pt x="30787" y="16346"/>
                    <a:pt x="31956" y="15969"/>
                  </a:cubicBezTo>
                  <a:cubicBezTo>
                    <a:pt x="33368" y="15512"/>
                    <a:pt x="34677" y="14801"/>
                    <a:pt x="35886" y="13949"/>
                  </a:cubicBezTo>
                  <a:cubicBezTo>
                    <a:pt x="38414" y="12151"/>
                    <a:pt x="40456" y="9815"/>
                    <a:pt x="42548" y="7551"/>
                  </a:cubicBezTo>
                  <a:cubicBezTo>
                    <a:pt x="44710" y="5216"/>
                    <a:pt x="47025" y="2890"/>
                    <a:pt x="49950" y="1509"/>
                  </a:cubicBezTo>
                  <a:cubicBezTo>
                    <a:pt x="51984" y="549"/>
                    <a:pt x="54235" y="70"/>
                    <a:pt x="56482" y="70"/>
                  </a:cubicBezTo>
                  <a:cubicBezTo>
                    <a:pt x="57421" y="70"/>
                    <a:pt x="58360" y="153"/>
                    <a:pt x="59282" y="321"/>
                  </a:cubicBezTo>
                  <a:cubicBezTo>
                    <a:pt x="65182" y="1387"/>
                    <a:pt x="69945" y="6038"/>
                    <a:pt x="71315" y="11857"/>
                  </a:cubicBezTo>
                  <a:cubicBezTo>
                    <a:pt x="71488" y="12567"/>
                    <a:pt x="71599" y="13288"/>
                    <a:pt x="71660" y="14009"/>
                  </a:cubicBezTo>
                  <a:cubicBezTo>
                    <a:pt x="71666" y="14035"/>
                    <a:pt x="71684" y="14047"/>
                    <a:pt x="71700" y="14047"/>
                  </a:cubicBezTo>
                  <a:cubicBezTo>
                    <a:pt x="71717" y="14047"/>
                    <a:pt x="71732" y="14035"/>
                    <a:pt x="71732" y="14009"/>
                  </a:cubicBezTo>
                  <a:cubicBezTo>
                    <a:pt x="71244" y="8292"/>
                    <a:pt x="67386" y="3042"/>
                    <a:pt x="62004" y="1001"/>
                  </a:cubicBezTo>
                  <a:cubicBezTo>
                    <a:pt x="60248" y="333"/>
                    <a:pt x="58368" y="1"/>
                    <a:pt x="564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347" name="Google Shape;347;p19"/>
            <p:cNvGrpSpPr/>
            <p:nvPr/>
          </p:nvGrpSpPr>
          <p:grpSpPr>
            <a:xfrm>
              <a:off x="-2138111" y="-1907432"/>
              <a:ext cx="12612232" cy="7338805"/>
              <a:chOff x="-2138111" y="-1907432"/>
              <a:chExt cx="12612232" cy="7338805"/>
            </a:xfrm>
          </p:grpSpPr>
          <p:sp>
            <p:nvSpPr>
              <p:cNvPr id="348" name="Google Shape;348;p19"/>
              <p:cNvSpPr/>
              <p:nvPr/>
            </p:nvSpPr>
            <p:spPr>
              <a:xfrm rot="9272496">
                <a:off x="866154" y="-1103050"/>
                <a:ext cx="4382991" cy="2835046"/>
              </a:xfrm>
              <a:custGeom>
                <a:avLst/>
                <a:gdLst/>
                <a:ahLst/>
                <a:cxnLst/>
                <a:rect l="l" t="t" r="r" b="b"/>
                <a:pathLst>
                  <a:path w="85746" h="55463" extrusionOk="0">
                    <a:moveTo>
                      <a:pt x="48227" y="0"/>
                    </a:moveTo>
                    <a:cubicBezTo>
                      <a:pt x="47882" y="0"/>
                      <a:pt x="47535" y="9"/>
                      <a:pt x="47188" y="28"/>
                    </a:cubicBezTo>
                    <a:cubicBezTo>
                      <a:pt x="42599" y="282"/>
                      <a:pt x="38151" y="2018"/>
                      <a:pt x="34455" y="4719"/>
                    </a:cubicBezTo>
                    <a:cubicBezTo>
                      <a:pt x="30372" y="7705"/>
                      <a:pt x="27509" y="11899"/>
                      <a:pt x="24311" y="15737"/>
                    </a:cubicBezTo>
                    <a:cubicBezTo>
                      <a:pt x="21142" y="19545"/>
                      <a:pt x="17345" y="23231"/>
                      <a:pt x="12338" y="24338"/>
                    </a:cubicBezTo>
                    <a:cubicBezTo>
                      <a:pt x="11445" y="24532"/>
                      <a:pt x="10521" y="24639"/>
                      <a:pt x="9599" y="24639"/>
                    </a:cubicBezTo>
                    <a:cubicBezTo>
                      <a:pt x="8059" y="24639"/>
                      <a:pt x="6524" y="24340"/>
                      <a:pt x="5139" y="23647"/>
                    </a:cubicBezTo>
                    <a:cubicBezTo>
                      <a:pt x="3209" y="22693"/>
                      <a:pt x="1585" y="21027"/>
                      <a:pt x="793" y="19017"/>
                    </a:cubicBezTo>
                    <a:cubicBezTo>
                      <a:pt x="407" y="18052"/>
                      <a:pt x="244" y="17026"/>
                      <a:pt x="305" y="16001"/>
                    </a:cubicBezTo>
                    <a:cubicBezTo>
                      <a:pt x="305" y="15976"/>
                      <a:pt x="287" y="15963"/>
                      <a:pt x="269" y="15963"/>
                    </a:cubicBezTo>
                    <a:cubicBezTo>
                      <a:pt x="252" y="15963"/>
                      <a:pt x="234" y="15976"/>
                      <a:pt x="234" y="16001"/>
                    </a:cubicBezTo>
                    <a:cubicBezTo>
                      <a:pt x="1" y="20032"/>
                      <a:pt x="3291" y="23516"/>
                      <a:pt x="7078" y="24419"/>
                    </a:cubicBezTo>
                    <a:cubicBezTo>
                      <a:pt x="7930" y="24622"/>
                      <a:pt x="8785" y="24716"/>
                      <a:pt x="9633" y="24716"/>
                    </a:cubicBezTo>
                    <a:cubicBezTo>
                      <a:pt x="13412" y="24716"/>
                      <a:pt x="17069" y="22848"/>
                      <a:pt x="19913" y="20418"/>
                    </a:cubicBezTo>
                    <a:cubicBezTo>
                      <a:pt x="23762" y="17128"/>
                      <a:pt x="26514" y="12813"/>
                      <a:pt x="29875" y="9056"/>
                    </a:cubicBezTo>
                    <a:cubicBezTo>
                      <a:pt x="33125" y="5410"/>
                      <a:pt x="37095" y="2546"/>
                      <a:pt x="41786" y="1084"/>
                    </a:cubicBezTo>
                    <a:cubicBezTo>
                      <a:pt x="43888" y="429"/>
                      <a:pt x="46088" y="78"/>
                      <a:pt x="48282" y="78"/>
                    </a:cubicBezTo>
                    <a:cubicBezTo>
                      <a:pt x="50613" y="78"/>
                      <a:pt x="52937" y="475"/>
                      <a:pt x="55129" y="1327"/>
                    </a:cubicBezTo>
                    <a:cubicBezTo>
                      <a:pt x="59049" y="2851"/>
                      <a:pt x="62492" y="5704"/>
                      <a:pt x="64523" y="9401"/>
                    </a:cubicBezTo>
                    <a:cubicBezTo>
                      <a:pt x="65670" y="11513"/>
                      <a:pt x="66259" y="13818"/>
                      <a:pt x="66421" y="16204"/>
                    </a:cubicBezTo>
                    <a:cubicBezTo>
                      <a:pt x="66614" y="18926"/>
                      <a:pt x="66330" y="21657"/>
                      <a:pt x="66218" y="24378"/>
                    </a:cubicBezTo>
                    <a:cubicBezTo>
                      <a:pt x="66046" y="28420"/>
                      <a:pt x="66391" y="32807"/>
                      <a:pt x="68930" y="36148"/>
                    </a:cubicBezTo>
                    <a:cubicBezTo>
                      <a:pt x="70067" y="37640"/>
                      <a:pt x="71600" y="38727"/>
                      <a:pt x="73428" y="39215"/>
                    </a:cubicBezTo>
                    <a:cubicBezTo>
                      <a:pt x="74657" y="39549"/>
                      <a:pt x="75936" y="39651"/>
                      <a:pt x="77196" y="39895"/>
                    </a:cubicBezTo>
                    <a:cubicBezTo>
                      <a:pt x="78343" y="40118"/>
                      <a:pt x="79439" y="40494"/>
                      <a:pt x="80434" y="41113"/>
                    </a:cubicBezTo>
                    <a:cubicBezTo>
                      <a:pt x="82303" y="42261"/>
                      <a:pt x="83745" y="44099"/>
                      <a:pt x="84395" y="46190"/>
                    </a:cubicBezTo>
                    <a:cubicBezTo>
                      <a:pt x="85055" y="48354"/>
                      <a:pt x="84811" y="50750"/>
                      <a:pt x="83826" y="52771"/>
                    </a:cubicBezTo>
                    <a:cubicBezTo>
                      <a:pt x="83339" y="53766"/>
                      <a:pt x="82679" y="54659"/>
                      <a:pt x="81867" y="55411"/>
                    </a:cubicBezTo>
                    <a:cubicBezTo>
                      <a:pt x="81844" y="55434"/>
                      <a:pt x="81866" y="55462"/>
                      <a:pt x="81892" y="55462"/>
                    </a:cubicBezTo>
                    <a:cubicBezTo>
                      <a:pt x="81901" y="55462"/>
                      <a:pt x="81909" y="55459"/>
                      <a:pt x="81917" y="55451"/>
                    </a:cubicBezTo>
                    <a:cubicBezTo>
                      <a:pt x="84974" y="52598"/>
                      <a:pt x="85746" y="47826"/>
                      <a:pt x="83582" y="44220"/>
                    </a:cubicBezTo>
                    <a:cubicBezTo>
                      <a:pt x="82567" y="42514"/>
                      <a:pt x="80993" y="41133"/>
                      <a:pt x="79155" y="40382"/>
                    </a:cubicBezTo>
                    <a:cubicBezTo>
                      <a:pt x="76840" y="39448"/>
                      <a:pt x="74220" y="39702"/>
                      <a:pt x="71956" y="38605"/>
                    </a:cubicBezTo>
                    <a:cubicBezTo>
                      <a:pt x="68229" y="36787"/>
                      <a:pt x="66685" y="32380"/>
                      <a:pt x="66330" y="28512"/>
                    </a:cubicBezTo>
                    <a:cubicBezTo>
                      <a:pt x="65843" y="23313"/>
                      <a:pt x="67305" y="18032"/>
                      <a:pt x="65974" y="12894"/>
                    </a:cubicBezTo>
                    <a:cubicBezTo>
                      <a:pt x="64979" y="9004"/>
                      <a:pt x="62400" y="5653"/>
                      <a:pt x="59120" y="3379"/>
                    </a:cubicBezTo>
                    <a:cubicBezTo>
                      <a:pt x="55922" y="1150"/>
                      <a:pt x="52115" y="0"/>
                      <a:pt x="4822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49" name="Google Shape;349;p19"/>
              <p:cNvSpPr/>
              <p:nvPr/>
            </p:nvSpPr>
            <p:spPr>
              <a:xfrm rot="-2190436">
                <a:off x="6767466" y="2309917"/>
                <a:ext cx="3389217" cy="2184986"/>
              </a:xfrm>
              <a:custGeom>
                <a:avLst/>
                <a:gdLst/>
                <a:ahLst/>
                <a:cxnLst/>
                <a:rect l="l" t="t" r="r" b="b"/>
                <a:pathLst>
                  <a:path w="68641" h="44252" extrusionOk="0">
                    <a:moveTo>
                      <a:pt x="67677" y="0"/>
                    </a:moveTo>
                    <a:cubicBezTo>
                      <a:pt x="65155" y="0"/>
                      <a:pt x="62741" y="1012"/>
                      <a:pt x="60731" y="2524"/>
                    </a:cubicBezTo>
                    <a:cubicBezTo>
                      <a:pt x="58294" y="4352"/>
                      <a:pt x="56516" y="6829"/>
                      <a:pt x="55074" y="9480"/>
                    </a:cubicBezTo>
                    <a:cubicBezTo>
                      <a:pt x="52160" y="14852"/>
                      <a:pt x="50383" y="21107"/>
                      <a:pt x="45621" y="25240"/>
                    </a:cubicBezTo>
                    <a:cubicBezTo>
                      <a:pt x="44504" y="26215"/>
                      <a:pt x="43245" y="27027"/>
                      <a:pt x="41864" y="27576"/>
                    </a:cubicBezTo>
                    <a:cubicBezTo>
                      <a:pt x="40310" y="28185"/>
                      <a:pt x="38644" y="28459"/>
                      <a:pt x="36979" y="28499"/>
                    </a:cubicBezTo>
                    <a:cubicBezTo>
                      <a:pt x="36764" y="28506"/>
                      <a:pt x="36550" y="28509"/>
                      <a:pt x="36335" y="28509"/>
                    </a:cubicBezTo>
                    <a:cubicBezTo>
                      <a:pt x="33195" y="28509"/>
                      <a:pt x="30095" y="27846"/>
                      <a:pt x="26977" y="27504"/>
                    </a:cubicBezTo>
                    <a:cubicBezTo>
                      <a:pt x="25877" y="27383"/>
                      <a:pt x="24780" y="27316"/>
                      <a:pt x="23686" y="27316"/>
                    </a:cubicBezTo>
                    <a:cubicBezTo>
                      <a:pt x="21954" y="27316"/>
                      <a:pt x="20230" y="27484"/>
                      <a:pt x="18518" y="27870"/>
                    </a:cubicBezTo>
                    <a:cubicBezTo>
                      <a:pt x="15918" y="28459"/>
                      <a:pt x="13420" y="29464"/>
                      <a:pt x="11125" y="30815"/>
                    </a:cubicBezTo>
                    <a:cubicBezTo>
                      <a:pt x="6576" y="33506"/>
                      <a:pt x="2799" y="37578"/>
                      <a:pt x="687" y="42442"/>
                    </a:cubicBezTo>
                    <a:cubicBezTo>
                      <a:pt x="433" y="43020"/>
                      <a:pt x="210" y="43609"/>
                      <a:pt x="7" y="44209"/>
                    </a:cubicBezTo>
                    <a:cubicBezTo>
                      <a:pt x="0" y="44234"/>
                      <a:pt x="21" y="44251"/>
                      <a:pt x="40" y="44251"/>
                    </a:cubicBezTo>
                    <a:cubicBezTo>
                      <a:pt x="52" y="44251"/>
                      <a:pt x="64" y="44245"/>
                      <a:pt x="68" y="44229"/>
                    </a:cubicBezTo>
                    <a:cubicBezTo>
                      <a:pt x="1824" y="39080"/>
                      <a:pt x="5398" y="34673"/>
                      <a:pt x="9897" y="31668"/>
                    </a:cubicBezTo>
                    <a:cubicBezTo>
                      <a:pt x="14007" y="28925"/>
                      <a:pt x="18839" y="27367"/>
                      <a:pt x="23767" y="27367"/>
                    </a:cubicBezTo>
                    <a:cubicBezTo>
                      <a:pt x="24257" y="27367"/>
                      <a:pt x="24749" y="27382"/>
                      <a:pt x="25240" y="27413"/>
                    </a:cubicBezTo>
                    <a:cubicBezTo>
                      <a:pt x="28866" y="27644"/>
                      <a:pt x="32681" y="28556"/>
                      <a:pt x="36366" y="28556"/>
                    </a:cubicBezTo>
                    <a:cubicBezTo>
                      <a:pt x="38998" y="28556"/>
                      <a:pt x="41563" y="28091"/>
                      <a:pt x="43945" y="26581"/>
                    </a:cubicBezTo>
                    <a:cubicBezTo>
                      <a:pt x="49053" y="23351"/>
                      <a:pt x="51308" y="17411"/>
                      <a:pt x="53785" y="12202"/>
                    </a:cubicBezTo>
                    <a:cubicBezTo>
                      <a:pt x="55126" y="9368"/>
                      <a:pt x="56638" y="6535"/>
                      <a:pt x="58852" y="4271"/>
                    </a:cubicBezTo>
                    <a:cubicBezTo>
                      <a:pt x="60893" y="2179"/>
                      <a:pt x="63543" y="493"/>
                      <a:pt x="66488" y="138"/>
                    </a:cubicBezTo>
                    <a:cubicBezTo>
                      <a:pt x="66861" y="89"/>
                      <a:pt x="67236" y="66"/>
                      <a:pt x="67611" y="66"/>
                    </a:cubicBezTo>
                    <a:cubicBezTo>
                      <a:pt x="67941" y="66"/>
                      <a:pt x="68272" y="84"/>
                      <a:pt x="68600" y="118"/>
                    </a:cubicBezTo>
                    <a:cubicBezTo>
                      <a:pt x="68641" y="118"/>
                      <a:pt x="68641" y="57"/>
                      <a:pt x="68600" y="46"/>
                    </a:cubicBezTo>
                    <a:cubicBezTo>
                      <a:pt x="68291" y="15"/>
                      <a:pt x="67983" y="0"/>
                      <a:pt x="676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50" name="Google Shape;350;p19"/>
              <p:cNvSpPr/>
              <p:nvPr/>
            </p:nvSpPr>
            <p:spPr>
              <a:xfrm rot="-3790971">
                <a:off x="2411629" y="580018"/>
                <a:ext cx="3827959" cy="4070931"/>
              </a:xfrm>
              <a:custGeom>
                <a:avLst/>
                <a:gdLst/>
                <a:ahLst/>
                <a:cxnLst/>
                <a:rect l="l" t="t" r="r" b="b"/>
                <a:pathLst>
                  <a:path w="37197" h="39558" extrusionOk="0">
                    <a:moveTo>
                      <a:pt x="8059" y="63"/>
                    </a:moveTo>
                    <a:cubicBezTo>
                      <a:pt x="8465" y="63"/>
                      <a:pt x="8871" y="115"/>
                      <a:pt x="9271" y="227"/>
                    </a:cubicBezTo>
                    <a:cubicBezTo>
                      <a:pt x="9993" y="430"/>
                      <a:pt x="10612" y="867"/>
                      <a:pt x="11221" y="1303"/>
                    </a:cubicBezTo>
                    <a:cubicBezTo>
                      <a:pt x="12003" y="1872"/>
                      <a:pt x="12683" y="2562"/>
                      <a:pt x="13232" y="3375"/>
                    </a:cubicBezTo>
                    <a:cubicBezTo>
                      <a:pt x="13709" y="4086"/>
                      <a:pt x="14075" y="4868"/>
                      <a:pt x="14430" y="5640"/>
                    </a:cubicBezTo>
                    <a:cubicBezTo>
                      <a:pt x="15232" y="7396"/>
                      <a:pt x="16136" y="9112"/>
                      <a:pt x="17334" y="10645"/>
                    </a:cubicBezTo>
                    <a:cubicBezTo>
                      <a:pt x="17934" y="11417"/>
                      <a:pt x="18654" y="12118"/>
                      <a:pt x="19518" y="12585"/>
                    </a:cubicBezTo>
                    <a:cubicBezTo>
                      <a:pt x="20380" y="13052"/>
                      <a:pt x="21355" y="13276"/>
                      <a:pt x="22330" y="13357"/>
                    </a:cubicBezTo>
                    <a:cubicBezTo>
                      <a:pt x="22751" y="13391"/>
                      <a:pt x="23173" y="13403"/>
                      <a:pt x="23596" y="13403"/>
                    </a:cubicBezTo>
                    <a:cubicBezTo>
                      <a:pt x="24525" y="13403"/>
                      <a:pt x="25460" y="13346"/>
                      <a:pt x="26392" y="13346"/>
                    </a:cubicBezTo>
                    <a:cubicBezTo>
                      <a:pt x="27167" y="13346"/>
                      <a:pt x="27940" y="13386"/>
                      <a:pt x="28707" y="13529"/>
                    </a:cubicBezTo>
                    <a:cubicBezTo>
                      <a:pt x="32252" y="14200"/>
                      <a:pt x="35044" y="17063"/>
                      <a:pt x="36273" y="20364"/>
                    </a:cubicBezTo>
                    <a:cubicBezTo>
                      <a:pt x="36923" y="22079"/>
                      <a:pt x="37135" y="23918"/>
                      <a:pt x="36912" y="25746"/>
                    </a:cubicBezTo>
                    <a:cubicBezTo>
                      <a:pt x="36668" y="27644"/>
                      <a:pt x="35988" y="29462"/>
                      <a:pt x="35003" y="31097"/>
                    </a:cubicBezTo>
                    <a:cubicBezTo>
                      <a:pt x="32942" y="34529"/>
                      <a:pt x="29621" y="37068"/>
                      <a:pt x="25864" y="38388"/>
                    </a:cubicBezTo>
                    <a:cubicBezTo>
                      <a:pt x="23789" y="39119"/>
                      <a:pt x="21584" y="39491"/>
                      <a:pt x="19379" y="39491"/>
                    </a:cubicBezTo>
                    <a:cubicBezTo>
                      <a:pt x="17387" y="39491"/>
                      <a:pt x="15394" y="39187"/>
                      <a:pt x="13496" y="38571"/>
                    </a:cubicBezTo>
                    <a:cubicBezTo>
                      <a:pt x="9851" y="37383"/>
                      <a:pt x="6611" y="35027"/>
                      <a:pt x="4275" y="31990"/>
                    </a:cubicBezTo>
                    <a:cubicBezTo>
                      <a:pt x="3118" y="30487"/>
                      <a:pt x="2183" y="28822"/>
                      <a:pt x="1524" y="27055"/>
                    </a:cubicBezTo>
                    <a:cubicBezTo>
                      <a:pt x="721" y="24882"/>
                      <a:pt x="315" y="22577"/>
                      <a:pt x="183" y="20262"/>
                    </a:cubicBezTo>
                    <a:cubicBezTo>
                      <a:pt x="41" y="17967"/>
                      <a:pt x="163" y="15672"/>
                      <a:pt x="376" y="13387"/>
                    </a:cubicBezTo>
                    <a:cubicBezTo>
                      <a:pt x="477" y="12240"/>
                      <a:pt x="610" y="11113"/>
                      <a:pt x="752" y="9975"/>
                    </a:cubicBezTo>
                    <a:cubicBezTo>
                      <a:pt x="884" y="8919"/>
                      <a:pt x="1036" y="7863"/>
                      <a:pt x="1290" y="6827"/>
                    </a:cubicBezTo>
                    <a:cubicBezTo>
                      <a:pt x="1768" y="4857"/>
                      <a:pt x="2610" y="2867"/>
                      <a:pt x="4205" y="1557"/>
                    </a:cubicBezTo>
                    <a:cubicBezTo>
                      <a:pt x="5275" y="676"/>
                      <a:pt x="6662" y="63"/>
                      <a:pt x="8059" y="63"/>
                    </a:cubicBezTo>
                    <a:close/>
                    <a:moveTo>
                      <a:pt x="8072" y="0"/>
                    </a:moveTo>
                    <a:cubicBezTo>
                      <a:pt x="7618" y="0"/>
                      <a:pt x="7163" y="62"/>
                      <a:pt x="6723" y="176"/>
                    </a:cubicBezTo>
                    <a:cubicBezTo>
                      <a:pt x="4925" y="644"/>
                      <a:pt x="3433" y="1892"/>
                      <a:pt x="2499" y="3487"/>
                    </a:cubicBezTo>
                    <a:cubicBezTo>
                      <a:pt x="1432" y="5324"/>
                      <a:pt x="1016" y="7447"/>
                      <a:pt x="741" y="9528"/>
                    </a:cubicBezTo>
                    <a:cubicBezTo>
                      <a:pt x="427" y="11834"/>
                      <a:pt x="183" y="14159"/>
                      <a:pt x="92" y="16485"/>
                    </a:cubicBezTo>
                    <a:cubicBezTo>
                      <a:pt x="1" y="18810"/>
                      <a:pt x="71" y="21156"/>
                      <a:pt x="488" y="23451"/>
                    </a:cubicBezTo>
                    <a:cubicBezTo>
                      <a:pt x="863" y="25543"/>
                      <a:pt x="1524" y="27583"/>
                      <a:pt x="2539" y="29452"/>
                    </a:cubicBezTo>
                    <a:cubicBezTo>
                      <a:pt x="3453" y="31137"/>
                      <a:pt x="4621" y="32681"/>
                      <a:pt x="5981" y="34032"/>
                    </a:cubicBezTo>
                    <a:cubicBezTo>
                      <a:pt x="7342" y="35372"/>
                      <a:pt x="8896" y="36510"/>
                      <a:pt x="10582" y="37403"/>
                    </a:cubicBezTo>
                    <a:cubicBezTo>
                      <a:pt x="12369" y="38347"/>
                      <a:pt x="14298" y="38987"/>
                      <a:pt x="16298" y="39312"/>
                    </a:cubicBezTo>
                    <a:cubicBezTo>
                      <a:pt x="17316" y="39476"/>
                      <a:pt x="18346" y="39557"/>
                      <a:pt x="19377" y="39557"/>
                    </a:cubicBezTo>
                    <a:cubicBezTo>
                      <a:pt x="20453" y="39557"/>
                      <a:pt x="21530" y="39468"/>
                      <a:pt x="22594" y="39292"/>
                    </a:cubicBezTo>
                    <a:cubicBezTo>
                      <a:pt x="24676" y="38947"/>
                      <a:pt x="26707" y="38266"/>
                      <a:pt x="28576" y="37261"/>
                    </a:cubicBezTo>
                    <a:cubicBezTo>
                      <a:pt x="30291" y="36337"/>
                      <a:pt x="31855" y="35118"/>
                      <a:pt x="33165" y="33676"/>
                    </a:cubicBezTo>
                    <a:cubicBezTo>
                      <a:pt x="34455" y="32254"/>
                      <a:pt x="35511" y="30620"/>
                      <a:pt x="36201" y="28822"/>
                    </a:cubicBezTo>
                    <a:cubicBezTo>
                      <a:pt x="36871" y="27076"/>
                      <a:pt x="37196" y="25166"/>
                      <a:pt x="37024" y="23298"/>
                    </a:cubicBezTo>
                    <a:cubicBezTo>
                      <a:pt x="36862" y="21511"/>
                      <a:pt x="36252" y="19764"/>
                      <a:pt x="35308" y="18241"/>
                    </a:cubicBezTo>
                    <a:cubicBezTo>
                      <a:pt x="34384" y="16749"/>
                      <a:pt x="33125" y="15449"/>
                      <a:pt x="31611" y="14555"/>
                    </a:cubicBezTo>
                    <a:cubicBezTo>
                      <a:pt x="30850" y="14118"/>
                      <a:pt x="30038" y="13773"/>
                      <a:pt x="29185" y="13560"/>
                    </a:cubicBezTo>
                    <a:cubicBezTo>
                      <a:pt x="28283" y="13344"/>
                      <a:pt x="27356" y="13284"/>
                      <a:pt x="26434" y="13284"/>
                    </a:cubicBezTo>
                    <a:cubicBezTo>
                      <a:pt x="26359" y="13284"/>
                      <a:pt x="26284" y="13285"/>
                      <a:pt x="26209" y="13286"/>
                    </a:cubicBezTo>
                    <a:cubicBezTo>
                      <a:pt x="25356" y="13290"/>
                      <a:pt x="24474" y="13342"/>
                      <a:pt x="23596" y="13342"/>
                    </a:cubicBezTo>
                    <a:cubicBezTo>
                      <a:pt x="22268" y="13342"/>
                      <a:pt x="20949" y="13222"/>
                      <a:pt x="19751" y="12636"/>
                    </a:cubicBezTo>
                    <a:cubicBezTo>
                      <a:pt x="18817" y="12179"/>
                      <a:pt x="18055" y="11448"/>
                      <a:pt x="17415" y="10645"/>
                    </a:cubicBezTo>
                    <a:cubicBezTo>
                      <a:pt x="16756" y="9813"/>
                      <a:pt x="16187" y="8909"/>
                      <a:pt x="15669" y="7995"/>
                    </a:cubicBezTo>
                    <a:cubicBezTo>
                      <a:pt x="14765" y="6411"/>
                      <a:pt x="14206" y="4634"/>
                      <a:pt x="13150" y="3151"/>
                    </a:cubicBezTo>
                    <a:cubicBezTo>
                      <a:pt x="12633" y="2410"/>
                      <a:pt x="11983" y="1781"/>
                      <a:pt x="11252" y="1242"/>
                    </a:cubicBezTo>
                    <a:cubicBezTo>
                      <a:pt x="10622" y="795"/>
                      <a:pt x="9993" y="349"/>
                      <a:pt x="9241" y="146"/>
                    </a:cubicBezTo>
                    <a:cubicBezTo>
                      <a:pt x="8859" y="47"/>
                      <a:pt x="8466" y="0"/>
                      <a:pt x="807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51" name="Google Shape;351;p19"/>
              <p:cNvSpPr/>
              <p:nvPr/>
            </p:nvSpPr>
            <p:spPr>
              <a:xfrm rot="602346">
                <a:off x="-1813998" y="642690"/>
                <a:ext cx="6301923" cy="4272111"/>
              </a:xfrm>
              <a:custGeom>
                <a:avLst/>
                <a:gdLst/>
                <a:ahLst/>
                <a:cxnLst/>
                <a:rect l="l" t="t" r="r" b="b"/>
                <a:pathLst>
                  <a:path w="47275" h="32048" extrusionOk="0">
                    <a:moveTo>
                      <a:pt x="11491" y="1"/>
                    </a:moveTo>
                    <a:cubicBezTo>
                      <a:pt x="9887" y="1"/>
                      <a:pt x="8266" y="466"/>
                      <a:pt x="6879" y="1233"/>
                    </a:cubicBezTo>
                    <a:cubicBezTo>
                      <a:pt x="4575" y="2523"/>
                      <a:pt x="2797" y="4543"/>
                      <a:pt x="1203" y="6614"/>
                    </a:cubicBezTo>
                    <a:cubicBezTo>
                      <a:pt x="807" y="7133"/>
                      <a:pt x="411" y="7661"/>
                      <a:pt x="15" y="8189"/>
                    </a:cubicBezTo>
                    <a:cubicBezTo>
                      <a:pt x="1" y="8210"/>
                      <a:pt x="27" y="8232"/>
                      <a:pt x="51" y="8232"/>
                    </a:cubicBezTo>
                    <a:cubicBezTo>
                      <a:pt x="60" y="8232"/>
                      <a:pt x="70" y="8228"/>
                      <a:pt x="76" y="8219"/>
                    </a:cubicBezTo>
                    <a:cubicBezTo>
                      <a:pt x="1660" y="6086"/>
                      <a:pt x="3275" y="3924"/>
                      <a:pt x="5397" y="2299"/>
                    </a:cubicBezTo>
                    <a:cubicBezTo>
                      <a:pt x="7152" y="955"/>
                      <a:pt x="9277" y="73"/>
                      <a:pt x="11491" y="73"/>
                    </a:cubicBezTo>
                    <a:cubicBezTo>
                      <a:pt x="11737" y="73"/>
                      <a:pt x="11984" y="83"/>
                      <a:pt x="12231" y="106"/>
                    </a:cubicBezTo>
                    <a:cubicBezTo>
                      <a:pt x="13409" y="217"/>
                      <a:pt x="14556" y="593"/>
                      <a:pt x="15511" y="1293"/>
                    </a:cubicBezTo>
                    <a:cubicBezTo>
                      <a:pt x="16537" y="2045"/>
                      <a:pt x="17268" y="3121"/>
                      <a:pt x="17725" y="4289"/>
                    </a:cubicBezTo>
                    <a:cubicBezTo>
                      <a:pt x="18781" y="6991"/>
                      <a:pt x="18395" y="9915"/>
                      <a:pt x="17999" y="12697"/>
                    </a:cubicBezTo>
                    <a:cubicBezTo>
                      <a:pt x="17613" y="15419"/>
                      <a:pt x="17379" y="18150"/>
                      <a:pt x="17776" y="20892"/>
                    </a:cubicBezTo>
                    <a:cubicBezTo>
                      <a:pt x="18131" y="23421"/>
                      <a:pt x="19015" y="25928"/>
                      <a:pt x="20639" y="27919"/>
                    </a:cubicBezTo>
                    <a:cubicBezTo>
                      <a:pt x="22111" y="29726"/>
                      <a:pt x="24153" y="31138"/>
                      <a:pt x="26437" y="31676"/>
                    </a:cubicBezTo>
                    <a:cubicBezTo>
                      <a:pt x="27071" y="31821"/>
                      <a:pt x="27717" y="31897"/>
                      <a:pt x="28363" y="31897"/>
                    </a:cubicBezTo>
                    <a:cubicBezTo>
                      <a:pt x="28847" y="31897"/>
                      <a:pt x="29330" y="31855"/>
                      <a:pt x="29809" y="31768"/>
                    </a:cubicBezTo>
                    <a:cubicBezTo>
                      <a:pt x="31108" y="31524"/>
                      <a:pt x="32327" y="30965"/>
                      <a:pt x="33484" y="30326"/>
                    </a:cubicBezTo>
                    <a:cubicBezTo>
                      <a:pt x="35942" y="28955"/>
                      <a:pt x="38318" y="27066"/>
                      <a:pt x="41222" y="26792"/>
                    </a:cubicBezTo>
                    <a:cubicBezTo>
                      <a:pt x="41420" y="26775"/>
                      <a:pt x="41617" y="26765"/>
                      <a:pt x="41813" y="26765"/>
                    </a:cubicBezTo>
                    <a:cubicBezTo>
                      <a:pt x="42876" y="26765"/>
                      <a:pt x="43903" y="27032"/>
                      <a:pt x="44787" y="27675"/>
                    </a:cubicBezTo>
                    <a:cubicBezTo>
                      <a:pt x="45680" y="28336"/>
                      <a:pt x="46401" y="29310"/>
                      <a:pt x="46564" y="30417"/>
                    </a:cubicBezTo>
                    <a:cubicBezTo>
                      <a:pt x="46655" y="30955"/>
                      <a:pt x="46584" y="31504"/>
                      <a:pt x="46381" y="32011"/>
                    </a:cubicBezTo>
                    <a:cubicBezTo>
                      <a:pt x="46369" y="32034"/>
                      <a:pt x="46383" y="32047"/>
                      <a:pt x="46402" y="32047"/>
                    </a:cubicBezTo>
                    <a:cubicBezTo>
                      <a:pt x="46416" y="32047"/>
                      <a:pt x="46433" y="32039"/>
                      <a:pt x="46442" y="32021"/>
                    </a:cubicBezTo>
                    <a:cubicBezTo>
                      <a:pt x="47274" y="29990"/>
                      <a:pt x="45680" y="27838"/>
                      <a:pt x="43832" y="27066"/>
                    </a:cubicBezTo>
                    <a:cubicBezTo>
                      <a:pt x="43212" y="26801"/>
                      <a:pt x="42543" y="26691"/>
                      <a:pt x="41870" y="26691"/>
                    </a:cubicBezTo>
                    <a:cubicBezTo>
                      <a:pt x="41253" y="26691"/>
                      <a:pt x="40632" y="26783"/>
                      <a:pt x="40044" y="26934"/>
                    </a:cubicBezTo>
                    <a:cubicBezTo>
                      <a:pt x="38654" y="27279"/>
                      <a:pt x="37354" y="27939"/>
                      <a:pt x="36125" y="28660"/>
                    </a:cubicBezTo>
                    <a:cubicBezTo>
                      <a:pt x="33789" y="30051"/>
                      <a:pt x="31423" y="31757"/>
                      <a:pt x="28590" y="31829"/>
                    </a:cubicBezTo>
                    <a:cubicBezTo>
                      <a:pt x="28515" y="31831"/>
                      <a:pt x="28440" y="31832"/>
                      <a:pt x="28365" y="31832"/>
                    </a:cubicBezTo>
                    <a:cubicBezTo>
                      <a:pt x="25948" y="31832"/>
                      <a:pt x="23631" y="30733"/>
                      <a:pt x="21868" y="29128"/>
                    </a:cubicBezTo>
                    <a:cubicBezTo>
                      <a:pt x="19888" y="27320"/>
                      <a:pt x="18679" y="24872"/>
                      <a:pt x="18090" y="22273"/>
                    </a:cubicBezTo>
                    <a:cubicBezTo>
                      <a:pt x="17471" y="19521"/>
                      <a:pt x="17542" y="16658"/>
                      <a:pt x="17907" y="13875"/>
                    </a:cubicBezTo>
                    <a:cubicBezTo>
                      <a:pt x="18273" y="11022"/>
                      <a:pt x="18872" y="8077"/>
                      <a:pt x="18110" y="5233"/>
                    </a:cubicBezTo>
                    <a:cubicBezTo>
                      <a:pt x="17796" y="4086"/>
                      <a:pt x="17278" y="2979"/>
                      <a:pt x="16476" y="2085"/>
                    </a:cubicBezTo>
                    <a:cubicBezTo>
                      <a:pt x="15704" y="1223"/>
                      <a:pt x="14699" y="613"/>
                      <a:pt x="13592" y="289"/>
                    </a:cubicBezTo>
                    <a:cubicBezTo>
                      <a:pt x="12909" y="92"/>
                      <a:pt x="12202" y="1"/>
                      <a:pt x="1149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52" name="Google Shape;352;p19"/>
              <p:cNvSpPr/>
              <p:nvPr/>
            </p:nvSpPr>
            <p:spPr>
              <a:xfrm rot="-565460" flipH="1">
                <a:off x="3928777" y="960008"/>
                <a:ext cx="5920740" cy="4013705"/>
              </a:xfrm>
              <a:custGeom>
                <a:avLst/>
                <a:gdLst/>
                <a:ahLst/>
                <a:cxnLst/>
                <a:rect l="l" t="t" r="r" b="b"/>
                <a:pathLst>
                  <a:path w="47275" h="32048" extrusionOk="0">
                    <a:moveTo>
                      <a:pt x="11491" y="1"/>
                    </a:moveTo>
                    <a:cubicBezTo>
                      <a:pt x="9887" y="1"/>
                      <a:pt x="8266" y="466"/>
                      <a:pt x="6879" y="1233"/>
                    </a:cubicBezTo>
                    <a:cubicBezTo>
                      <a:pt x="4575" y="2523"/>
                      <a:pt x="2797" y="4543"/>
                      <a:pt x="1203" y="6614"/>
                    </a:cubicBezTo>
                    <a:cubicBezTo>
                      <a:pt x="807" y="7133"/>
                      <a:pt x="411" y="7661"/>
                      <a:pt x="15" y="8189"/>
                    </a:cubicBezTo>
                    <a:cubicBezTo>
                      <a:pt x="1" y="8210"/>
                      <a:pt x="27" y="8232"/>
                      <a:pt x="51" y="8232"/>
                    </a:cubicBezTo>
                    <a:cubicBezTo>
                      <a:pt x="60" y="8232"/>
                      <a:pt x="70" y="8228"/>
                      <a:pt x="76" y="8219"/>
                    </a:cubicBezTo>
                    <a:cubicBezTo>
                      <a:pt x="1660" y="6086"/>
                      <a:pt x="3275" y="3924"/>
                      <a:pt x="5397" y="2299"/>
                    </a:cubicBezTo>
                    <a:cubicBezTo>
                      <a:pt x="7152" y="955"/>
                      <a:pt x="9277" y="73"/>
                      <a:pt x="11491" y="73"/>
                    </a:cubicBezTo>
                    <a:cubicBezTo>
                      <a:pt x="11737" y="73"/>
                      <a:pt x="11984" y="83"/>
                      <a:pt x="12231" y="106"/>
                    </a:cubicBezTo>
                    <a:cubicBezTo>
                      <a:pt x="13409" y="217"/>
                      <a:pt x="14556" y="593"/>
                      <a:pt x="15511" y="1293"/>
                    </a:cubicBezTo>
                    <a:cubicBezTo>
                      <a:pt x="16537" y="2045"/>
                      <a:pt x="17268" y="3121"/>
                      <a:pt x="17725" y="4289"/>
                    </a:cubicBezTo>
                    <a:cubicBezTo>
                      <a:pt x="18781" y="6991"/>
                      <a:pt x="18395" y="9915"/>
                      <a:pt x="17999" y="12697"/>
                    </a:cubicBezTo>
                    <a:cubicBezTo>
                      <a:pt x="17613" y="15419"/>
                      <a:pt x="17379" y="18150"/>
                      <a:pt x="17776" y="20892"/>
                    </a:cubicBezTo>
                    <a:cubicBezTo>
                      <a:pt x="18131" y="23421"/>
                      <a:pt x="19015" y="25928"/>
                      <a:pt x="20639" y="27919"/>
                    </a:cubicBezTo>
                    <a:cubicBezTo>
                      <a:pt x="22111" y="29726"/>
                      <a:pt x="24153" y="31138"/>
                      <a:pt x="26437" y="31676"/>
                    </a:cubicBezTo>
                    <a:cubicBezTo>
                      <a:pt x="27071" y="31821"/>
                      <a:pt x="27717" y="31897"/>
                      <a:pt x="28363" y="31897"/>
                    </a:cubicBezTo>
                    <a:cubicBezTo>
                      <a:pt x="28847" y="31897"/>
                      <a:pt x="29330" y="31855"/>
                      <a:pt x="29809" y="31768"/>
                    </a:cubicBezTo>
                    <a:cubicBezTo>
                      <a:pt x="31108" y="31524"/>
                      <a:pt x="32327" y="30965"/>
                      <a:pt x="33484" y="30326"/>
                    </a:cubicBezTo>
                    <a:cubicBezTo>
                      <a:pt x="35942" y="28955"/>
                      <a:pt x="38318" y="27066"/>
                      <a:pt x="41222" y="26792"/>
                    </a:cubicBezTo>
                    <a:cubicBezTo>
                      <a:pt x="41420" y="26775"/>
                      <a:pt x="41617" y="26765"/>
                      <a:pt x="41813" y="26765"/>
                    </a:cubicBezTo>
                    <a:cubicBezTo>
                      <a:pt x="42876" y="26765"/>
                      <a:pt x="43903" y="27032"/>
                      <a:pt x="44787" y="27675"/>
                    </a:cubicBezTo>
                    <a:cubicBezTo>
                      <a:pt x="45680" y="28336"/>
                      <a:pt x="46401" y="29310"/>
                      <a:pt x="46564" y="30417"/>
                    </a:cubicBezTo>
                    <a:cubicBezTo>
                      <a:pt x="46655" y="30955"/>
                      <a:pt x="46584" y="31504"/>
                      <a:pt x="46381" y="32011"/>
                    </a:cubicBezTo>
                    <a:cubicBezTo>
                      <a:pt x="46369" y="32034"/>
                      <a:pt x="46383" y="32047"/>
                      <a:pt x="46402" y="32047"/>
                    </a:cubicBezTo>
                    <a:cubicBezTo>
                      <a:pt x="46416" y="32047"/>
                      <a:pt x="46433" y="32039"/>
                      <a:pt x="46442" y="32021"/>
                    </a:cubicBezTo>
                    <a:cubicBezTo>
                      <a:pt x="47274" y="29990"/>
                      <a:pt x="45680" y="27838"/>
                      <a:pt x="43832" y="27066"/>
                    </a:cubicBezTo>
                    <a:cubicBezTo>
                      <a:pt x="43212" y="26801"/>
                      <a:pt x="42543" y="26691"/>
                      <a:pt x="41870" y="26691"/>
                    </a:cubicBezTo>
                    <a:cubicBezTo>
                      <a:pt x="41253" y="26691"/>
                      <a:pt x="40632" y="26783"/>
                      <a:pt x="40044" y="26934"/>
                    </a:cubicBezTo>
                    <a:cubicBezTo>
                      <a:pt x="38654" y="27279"/>
                      <a:pt x="37354" y="27939"/>
                      <a:pt x="36125" y="28660"/>
                    </a:cubicBezTo>
                    <a:cubicBezTo>
                      <a:pt x="33789" y="30051"/>
                      <a:pt x="31423" y="31757"/>
                      <a:pt x="28590" y="31829"/>
                    </a:cubicBezTo>
                    <a:cubicBezTo>
                      <a:pt x="28515" y="31831"/>
                      <a:pt x="28440" y="31832"/>
                      <a:pt x="28365" y="31832"/>
                    </a:cubicBezTo>
                    <a:cubicBezTo>
                      <a:pt x="25948" y="31832"/>
                      <a:pt x="23631" y="30733"/>
                      <a:pt x="21868" y="29128"/>
                    </a:cubicBezTo>
                    <a:cubicBezTo>
                      <a:pt x="19888" y="27320"/>
                      <a:pt x="18679" y="24872"/>
                      <a:pt x="18090" y="22273"/>
                    </a:cubicBezTo>
                    <a:cubicBezTo>
                      <a:pt x="17471" y="19521"/>
                      <a:pt x="17542" y="16658"/>
                      <a:pt x="17907" y="13875"/>
                    </a:cubicBezTo>
                    <a:cubicBezTo>
                      <a:pt x="18273" y="11022"/>
                      <a:pt x="18872" y="8077"/>
                      <a:pt x="18110" y="5233"/>
                    </a:cubicBezTo>
                    <a:cubicBezTo>
                      <a:pt x="17796" y="4086"/>
                      <a:pt x="17278" y="2979"/>
                      <a:pt x="16476" y="2085"/>
                    </a:cubicBezTo>
                    <a:cubicBezTo>
                      <a:pt x="15704" y="1223"/>
                      <a:pt x="14699" y="613"/>
                      <a:pt x="13592" y="289"/>
                    </a:cubicBezTo>
                    <a:cubicBezTo>
                      <a:pt x="12909" y="92"/>
                      <a:pt x="12202" y="1"/>
                      <a:pt x="1149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53" name="Google Shape;353;p19"/>
              <p:cNvSpPr/>
              <p:nvPr/>
            </p:nvSpPr>
            <p:spPr>
              <a:xfrm rot="602346">
                <a:off x="-1748673" y="566490"/>
                <a:ext cx="6301923" cy="4272111"/>
              </a:xfrm>
              <a:custGeom>
                <a:avLst/>
                <a:gdLst/>
                <a:ahLst/>
                <a:cxnLst/>
                <a:rect l="l" t="t" r="r" b="b"/>
                <a:pathLst>
                  <a:path w="47275" h="32048" extrusionOk="0">
                    <a:moveTo>
                      <a:pt x="11491" y="1"/>
                    </a:moveTo>
                    <a:cubicBezTo>
                      <a:pt x="9887" y="1"/>
                      <a:pt x="8266" y="466"/>
                      <a:pt x="6879" y="1233"/>
                    </a:cubicBezTo>
                    <a:cubicBezTo>
                      <a:pt x="4575" y="2523"/>
                      <a:pt x="2797" y="4543"/>
                      <a:pt x="1203" y="6614"/>
                    </a:cubicBezTo>
                    <a:cubicBezTo>
                      <a:pt x="807" y="7133"/>
                      <a:pt x="411" y="7661"/>
                      <a:pt x="15" y="8189"/>
                    </a:cubicBezTo>
                    <a:cubicBezTo>
                      <a:pt x="1" y="8210"/>
                      <a:pt x="27" y="8232"/>
                      <a:pt x="51" y="8232"/>
                    </a:cubicBezTo>
                    <a:cubicBezTo>
                      <a:pt x="60" y="8232"/>
                      <a:pt x="70" y="8228"/>
                      <a:pt x="76" y="8219"/>
                    </a:cubicBezTo>
                    <a:cubicBezTo>
                      <a:pt x="1660" y="6086"/>
                      <a:pt x="3275" y="3924"/>
                      <a:pt x="5397" y="2299"/>
                    </a:cubicBezTo>
                    <a:cubicBezTo>
                      <a:pt x="7152" y="955"/>
                      <a:pt x="9277" y="73"/>
                      <a:pt x="11491" y="73"/>
                    </a:cubicBezTo>
                    <a:cubicBezTo>
                      <a:pt x="11737" y="73"/>
                      <a:pt x="11984" y="83"/>
                      <a:pt x="12231" y="106"/>
                    </a:cubicBezTo>
                    <a:cubicBezTo>
                      <a:pt x="13409" y="217"/>
                      <a:pt x="14556" y="593"/>
                      <a:pt x="15511" y="1293"/>
                    </a:cubicBezTo>
                    <a:cubicBezTo>
                      <a:pt x="16537" y="2045"/>
                      <a:pt x="17268" y="3121"/>
                      <a:pt x="17725" y="4289"/>
                    </a:cubicBezTo>
                    <a:cubicBezTo>
                      <a:pt x="18781" y="6991"/>
                      <a:pt x="18395" y="9915"/>
                      <a:pt x="17999" y="12697"/>
                    </a:cubicBezTo>
                    <a:cubicBezTo>
                      <a:pt x="17613" y="15419"/>
                      <a:pt x="17379" y="18150"/>
                      <a:pt x="17776" y="20892"/>
                    </a:cubicBezTo>
                    <a:cubicBezTo>
                      <a:pt x="18131" y="23421"/>
                      <a:pt x="19015" y="25928"/>
                      <a:pt x="20639" y="27919"/>
                    </a:cubicBezTo>
                    <a:cubicBezTo>
                      <a:pt x="22111" y="29726"/>
                      <a:pt x="24153" y="31138"/>
                      <a:pt x="26437" y="31676"/>
                    </a:cubicBezTo>
                    <a:cubicBezTo>
                      <a:pt x="27071" y="31821"/>
                      <a:pt x="27717" y="31897"/>
                      <a:pt x="28363" y="31897"/>
                    </a:cubicBezTo>
                    <a:cubicBezTo>
                      <a:pt x="28847" y="31897"/>
                      <a:pt x="29330" y="31855"/>
                      <a:pt x="29809" y="31768"/>
                    </a:cubicBezTo>
                    <a:cubicBezTo>
                      <a:pt x="31108" y="31524"/>
                      <a:pt x="32327" y="30965"/>
                      <a:pt x="33484" y="30326"/>
                    </a:cubicBezTo>
                    <a:cubicBezTo>
                      <a:pt x="35942" y="28955"/>
                      <a:pt x="38318" y="27066"/>
                      <a:pt x="41222" y="26792"/>
                    </a:cubicBezTo>
                    <a:cubicBezTo>
                      <a:pt x="41420" y="26775"/>
                      <a:pt x="41617" y="26765"/>
                      <a:pt x="41813" y="26765"/>
                    </a:cubicBezTo>
                    <a:cubicBezTo>
                      <a:pt x="42876" y="26765"/>
                      <a:pt x="43903" y="27032"/>
                      <a:pt x="44787" y="27675"/>
                    </a:cubicBezTo>
                    <a:cubicBezTo>
                      <a:pt x="45680" y="28336"/>
                      <a:pt x="46401" y="29310"/>
                      <a:pt x="46564" y="30417"/>
                    </a:cubicBezTo>
                    <a:cubicBezTo>
                      <a:pt x="46655" y="30955"/>
                      <a:pt x="46584" y="31504"/>
                      <a:pt x="46381" y="32011"/>
                    </a:cubicBezTo>
                    <a:cubicBezTo>
                      <a:pt x="46369" y="32034"/>
                      <a:pt x="46383" y="32047"/>
                      <a:pt x="46402" y="32047"/>
                    </a:cubicBezTo>
                    <a:cubicBezTo>
                      <a:pt x="46416" y="32047"/>
                      <a:pt x="46433" y="32039"/>
                      <a:pt x="46442" y="32021"/>
                    </a:cubicBezTo>
                    <a:cubicBezTo>
                      <a:pt x="47274" y="29990"/>
                      <a:pt x="45680" y="27838"/>
                      <a:pt x="43832" y="27066"/>
                    </a:cubicBezTo>
                    <a:cubicBezTo>
                      <a:pt x="43212" y="26801"/>
                      <a:pt x="42543" y="26691"/>
                      <a:pt x="41870" y="26691"/>
                    </a:cubicBezTo>
                    <a:cubicBezTo>
                      <a:pt x="41253" y="26691"/>
                      <a:pt x="40632" y="26783"/>
                      <a:pt x="40044" y="26934"/>
                    </a:cubicBezTo>
                    <a:cubicBezTo>
                      <a:pt x="38654" y="27279"/>
                      <a:pt x="37354" y="27939"/>
                      <a:pt x="36125" y="28660"/>
                    </a:cubicBezTo>
                    <a:cubicBezTo>
                      <a:pt x="33789" y="30051"/>
                      <a:pt x="31423" y="31757"/>
                      <a:pt x="28590" y="31829"/>
                    </a:cubicBezTo>
                    <a:cubicBezTo>
                      <a:pt x="28515" y="31831"/>
                      <a:pt x="28440" y="31832"/>
                      <a:pt x="28365" y="31832"/>
                    </a:cubicBezTo>
                    <a:cubicBezTo>
                      <a:pt x="25948" y="31832"/>
                      <a:pt x="23631" y="30733"/>
                      <a:pt x="21868" y="29128"/>
                    </a:cubicBezTo>
                    <a:cubicBezTo>
                      <a:pt x="19888" y="27320"/>
                      <a:pt x="18679" y="24872"/>
                      <a:pt x="18090" y="22273"/>
                    </a:cubicBezTo>
                    <a:cubicBezTo>
                      <a:pt x="17471" y="19521"/>
                      <a:pt x="17542" y="16658"/>
                      <a:pt x="17907" y="13875"/>
                    </a:cubicBezTo>
                    <a:cubicBezTo>
                      <a:pt x="18273" y="11022"/>
                      <a:pt x="18872" y="8077"/>
                      <a:pt x="18110" y="5233"/>
                    </a:cubicBezTo>
                    <a:cubicBezTo>
                      <a:pt x="17796" y="4086"/>
                      <a:pt x="17278" y="2979"/>
                      <a:pt x="16476" y="2085"/>
                    </a:cubicBezTo>
                    <a:cubicBezTo>
                      <a:pt x="15704" y="1223"/>
                      <a:pt x="14699" y="613"/>
                      <a:pt x="13592" y="289"/>
                    </a:cubicBezTo>
                    <a:cubicBezTo>
                      <a:pt x="12909" y="92"/>
                      <a:pt x="12202" y="1"/>
                      <a:pt x="1149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54" name="Google Shape;354;p19"/>
              <p:cNvSpPr/>
              <p:nvPr/>
            </p:nvSpPr>
            <p:spPr>
              <a:xfrm rot="-3790987">
                <a:off x="2549219" y="722852"/>
                <a:ext cx="3661649" cy="3894065"/>
              </a:xfrm>
              <a:custGeom>
                <a:avLst/>
                <a:gdLst/>
                <a:ahLst/>
                <a:cxnLst/>
                <a:rect l="l" t="t" r="r" b="b"/>
                <a:pathLst>
                  <a:path w="37197" h="39558" extrusionOk="0">
                    <a:moveTo>
                      <a:pt x="8059" y="63"/>
                    </a:moveTo>
                    <a:cubicBezTo>
                      <a:pt x="8465" y="63"/>
                      <a:pt x="8871" y="115"/>
                      <a:pt x="9271" y="227"/>
                    </a:cubicBezTo>
                    <a:cubicBezTo>
                      <a:pt x="9993" y="430"/>
                      <a:pt x="10612" y="867"/>
                      <a:pt x="11221" y="1303"/>
                    </a:cubicBezTo>
                    <a:cubicBezTo>
                      <a:pt x="12003" y="1872"/>
                      <a:pt x="12683" y="2562"/>
                      <a:pt x="13232" y="3375"/>
                    </a:cubicBezTo>
                    <a:cubicBezTo>
                      <a:pt x="13709" y="4086"/>
                      <a:pt x="14075" y="4868"/>
                      <a:pt x="14430" y="5640"/>
                    </a:cubicBezTo>
                    <a:cubicBezTo>
                      <a:pt x="15232" y="7396"/>
                      <a:pt x="16136" y="9112"/>
                      <a:pt x="17334" y="10645"/>
                    </a:cubicBezTo>
                    <a:cubicBezTo>
                      <a:pt x="17934" y="11417"/>
                      <a:pt x="18654" y="12118"/>
                      <a:pt x="19518" y="12585"/>
                    </a:cubicBezTo>
                    <a:cubicBezTo>
                      <a:pt x="20380" y="13052"/>
                      <a:pt x="21355" y="13276"/>
                      <a:pt x="22330" y="13357"/>
                    </a:cubicBezTo>
                    <a:cubicBezTo>
                      <a:pt x="22751" y="13391"/>
                      <a:pt x="23173" y="13403"/>
                      <a:pt x="23596" y="13403"/>
                    </a:cubicBezTo>
                    <a:cubicBezTo>
                      <a:pt x="24525" y="13403"/>
                      <a:pt x="25460" y="13346"/>
                      <a:pt x="26392" y="13346"/>
                    </a:cubicBezTo>
                    <a:cubicBezTo>
                      <a:pt x="27167" y="13346"/>
                      <a:pt x="27940" y="13386"/>
                      <a:pt x="28707" y="13529"/>
                    </a:cubicBezTo>
                    <a:cubicBezTo>
                      <a:pt x="32252" y="14200"/>
                      <a:pt x="35044" y="17063"/>
                      <a:pt x="36273" y="20364"/>
                    </a:cubicBezTo>
                    <a:cubicBezTo>
                      <a:pt x="36923" y="22079"/>
                      <a:pt x="37135" y="23918"/>
                      <a:pt x="36912" y="25746"/>
                    </a:cubicBezTo>
                    <a:cubicBezTo>
                      <a:pt x="36668" y="27644"/>
                      <a:pt x="35988" y="29462"/>
                      <a:pt x="35003" y="31097"/>
                    </a:cubicBezTo>
                    <a:cubicBezTo>
                      <a:pt x="32942" y="34529"/>
                      <a:pt x="29621" y="37068"/>
                      <a:pt x="25864" y="38388"/>
                    </a:cubicBezTo>
                    <a:cubicBezTo>
                      <a:pt x="23789" y="39119"/>
                      <a:pt x="21584" y="39491"/>
                      <a:pt x="19379" y="39491"/>
                    </a:cubicBezTo>
                    <a:cubicBezTo>
                      <a:pt x="17387" y="39491"/>
                      <a:pt x="15394" y="39187"/>
                      <a:pt x="13496" y="38571"/>
                    </a:cubicBezTo>
                    <a:cubicBezTo>
                      <a:pt x="9851" y="37383"/>
                      <a:pt x="6611" y="35027"/>
                      <a:pt x="4275" y="31990"/>
                    </a:cubicBezTo>
                    <a:cubicBezTo>
                      <a:pt x="3118" y="30487"/>
                      <a:pt x="2183" y="28822"/>
                      <a:pt x="1524" y="27055"/>
                    </a:cubicBezTo>
                    <a:cubicBezTo>
                      <a:pt x="721" y="24882"/>
                      <a:pt x="315" y="22577"/>
                      <a:pt x="183" y="20262"/>
                    </a:cubicBezTo>
                    <a:cubicBezTo>
                      <a:pt x="41" y="17967"/>
                      <a:pt x="163" y="15672"/>
                      <a:pt x="376" y="13387"/>
                    </a:cubicBezTo>
                    <a:cubicBezTo>
                      <a:pt x="477" y="12240"/>
                      <a:pt x="610" y="11113"/>
                      <a:pt x="752" y="9975"/>
                    </a:cubicBezTo>
                    <a:cubicBezTo>
                      <a:pt x="884" y="8919"/>
                      <a:pt x="1036" y="7863"/>
                      <a:pt x="1290" y="6827"/>
                    </a:cubicBezTo>
                    <a:cubicBezTo>
                      <a:pt x="1768" y="4857"/>
                      <a:pt x="2610" y="2867"/>
                      <a:pt x="4205" y="1557"/>
                    </a:cubicBezTo>
                    <a:cubicBezTo>
                      <a:pt x="5275" y="676"/>
                      <a:pt x="6662" y="63"/>
                      <a:pt x="8059" y="63"/>
                    </a:cubicBezTo>
                    <a:close/>
                    <a:moveTo>
                      <a:pt x="8072" y="0"/>
                    </a:moveTo>
                    <a:cubicBezTo>
                      <a:pt x="7618" y="0"/>
                      <a:pt x="7163" y="62"/>
                      <a:pt x="6723" y="176"/>
                    </a:cubicBezTo>
                    <a:cubicBezTo>
                      <a:pt x="4925" y="644"/>
                      <a:pt x="3433" y="1892"/>
                      <a:pt x="2499" y="3487"/>
                    </a:cubicBezTo>
                    <a:cubicBezTo>
                      <a:pt x="1432" y="5324"/>
                      <a:pt x="1016" y="7447"/>
                      <a:pt x="741" y="9528"/>
                    </a:cubicBezTo>
                    <a:cubicBezTo>
                      <a:pt x="427" y="11834"/>
                      <a:pt x="183" y="14159"/>
                      <a:pt x="92" y="16485"/>
                    </a:cubicBezTo>
                    <a:cubicBezTo>
                      <a:pt x="1" y="18810"/>
                      <a:pt x="71" y="21156"/>
                      <a:pt x="488" y="23451"/>
                    </a:cubicBezTo>
                    <a:cubicBezTo>
                      <a:pt x="863" y="25543"/>
                      <a:pt x="1524" y="27583"/>
                      <a:pt x="2539" y="29452"/>
                    </a:cubicBezTo>
                    <a:cubicBezTo>
                      <a:pt x="3453" y="31137"/>
                      <a:pt x="4621" y="32681"/>
                      <a:pt x="5981" y="34032"/>
                    </a:cubicBezTo>
                    <a:cubicBezTo>
                      <a:pt x="7342" y="35372"/>
                      <a:pt x="8896" y="36510"/>
                      <a:pt x="10582" y="37403"/>
                    </a:cubicBezTo>
                    <a:cubicBezTo>
                      <a:pt x="12369" y="38347"/>
                      <a:pt x="14298" y="38987"/>
                      <a:pt x="16298" y="39312"/>
                    </a:cubicBezTo>
                    <a:cubicBezTo>
                      <a:pt x="17316" y="39476"/>
                      <a:pt x="18346" y="39557"/>
                      <a:pt x="19377" y="39557"/>
                    </a:cubicBezTo>
                    <a:cubicBezTo>
                      <a:pt x="20453" y="39557"/>
                      <a:pt x="21530" y="39468"/>
                      <a:pt x="22594" y="39292"/>
                    </a:cubicBezTo>
                    <a:cubicBezTo>
                      <a:pt x="24676" y="38947"/>
                      <a:pt x="26707" y="38266"/>
                      <a:pt x="28576" y="37261"/>
                    </a:cubicBezTo>
                    <a:cubicBezTo>
                      <a:pt x="30291" y="36337"/>
                      <a:pt x="31855" y="35118"/>
                      <a:pt x="33165" y="33676"/>
                    </a:cubicBezTo>
                    <a:cubicBezTo>
                      <a:pt x="34455" y="32254"/>
                      <a:pt x="35511" y="30620"/>
                      <a:pt x="36201" y="28822"/>
                    </a:cubicBezTo>
                    <a:cubicBezTo>
                      <a:pt x="36871" y="27076"/>
                      <a:pt x="37196" y="25166"/>
                      <a:pt x="37024" y="23298"/>
                    </a:cubicBezTo>
                    <a:cubicBezTo>
                      <a:pt x="36862" y="21511"/>
                      <a:pt x="36252" y="19764"/>
                      <a:pt x="35308" y="18241"/>
                    </a:cubicBezTo>
                    <a:cubicBezTo>
                      <a:pt x="34384" y="16749"/>
                      <a:pt x="33125" y="15449"/>
                      <a:pt x="31611" y="14555"/>
                    </a:cubicBezTo>
                    <a:cubicBezTo>
                      <a:pt x="30850" y="14118"/>
                      <a:pt x="30038" y="13773"/>
                      <a:pt x="29185" y="13560"/>
                    </a:cubicBezTo>
                    <a:cubicBezTo>
                      <a:pt x="28283" y="13344"/>
                      <a:pt x="27356" y="13284"/>
                      <a:pt x="26434" y="13284"/>
                    </a:cubicBezTo>
                    <a:cubicBezTo>
                      <a:pt x="26359" y="13284"/>
                      <a:pt x="26284" y="13285"/>
                      <a:pt x="26209" y="13286"/>
                    </a:cubicBezTo>
                    <a:cubicBezTo>
                      <a:pt x="25356" y="13290"/>
                      <a:pt x="24474" y="13342"/>
                      <a:pt x="23596" y="13342"/>
                    </a:cubicBezTo>
                    <a:cubicBezTo>
                      <a:pt x="22268" y="13342"/>
                      <a:pt x="20949" y="13222"/>
                      <a:pt x="19751" y="12636"/>
                    </a:cubicBezTo>
                    <a:cubicBezTo>
                      <a:pt x="18817" y="12179"/>
                      <a:pt x="18055" y="11448"/>
                      <a:pt x="17415" y="10645"/>
                    </a:cubicBezTo>
                    <a:cubicBezTo>
                      <a:pt x="16756" y="9813"/>
                      <a:pt x="16187" y="8909"/>
                      <a:pt x="15669" y="7995"/>
                    </a:cubicBezTo>
                    <a:cubicBezTo>
                      <a:pt x="14765" y="6411"/>
                      <a:pt x="14206" y="4634"/>
                      <a:pt x="13150" y="3151"/>
                    </a:cubicBezTo>
                    <a:cubicBezTo>
                      <a:pt x="12633" y="2410"/>
                      <a:pt x="11983" y="1781"/>
                      <a:pt x="11252" y="1242"/>
                    </a:cubicBezTo>
                    <a:cubicBezTo>
                      <a:pt x="10622" y="795"/>
                      <a:pt x="9993" y="349"/>
                      <a:pt x="9241" y="146"/>
                    </a:cubicBezTo>
                    <a:cubicBezTo>
                      <a:pt x="8859" y="47"/>
                      <a:pt x="8466" y="0"/>
                      <a:pt x="807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55" name="Google Shape;355;p19"/>
              <p:cNvSpPr/>
              <p:nvPr/>
            </p:nvSpPr>
            <p:spPr>
              <a:xfrm rot="-565460" flipH="1">
                <a:off x="4004977" y="960008"/>
                <a:ext cx="5920740" cy="4013705"/>
              </a:xfrm>
              <a:custGeom>
                <a:avLst/>
                <a:gdLst/>
                <a:ahLst/>
                <a:cxnLst/>
                <a:rect l="l" t="t" r="r" b="b"/>
                <a:pathLst>
                  <a:path w="47275" h="32048" extrusionOk="0">
                    <a:moveTo>
                      <a:pt x="11491" y="1"/>
                    </a:moveTo>
                    <a:cubicBezTo>
                      <a:pt x="9887" y="1"/>
                      <a:pt x="8266" y="466"/>
                      <a:pt x="6879" y="1233"/>
                    </a:cubicBezTo>
                    <a:cubicBezTo>
                      <a:pt x="4575" y="2523"/>
                      <a:pt x="2797" y="4543"/>
                      <a:pt x="1203" y="6614"/>
                    </a:cubicBezTo>
                    <a:cubicBezTo>
                      <a:pt x="807" y="7133"/>
                      <a:pt x="411" y="7661"/>
                      <a:pt x="15" y="8189"/>
                    </a:cubicBezTo>
                    <a:cubicBezTo>
                      <a:pt x="1" y="8210"/>
                      <a:pt x="27" y="8232"/>
                      <a:pt x="51" y="8232"/>
                    </a:cubicBezTo>
                    <a:cubicBezTo>
                      <a:pt x="60" y="8232"/>
                      <a:pt x="70" y="8228"/>
                      <a:pt x="76" y="8219"/>
                    </a:cubicBezTo>
                    <a:cubicBezTo>
                      <a:pt x="1660" y="6086"/>
                      <a:pt x="3275" y="3924"/>
                      <a:pt x="5397" y="2299"/>
                    </a:cubicBezTo>
                    <a:cubicBezTo>
                      <a:pt x="7152" y="955"/>
                      <a:pt x="9277" y="73"/>
                      <a:pt x="11491" y="73"/>
                    </a:cubicBezTo>
                    <a:cubicBezTo>
                      <a:pt x="11737" y="73"/>
                      <a:pt x="11984" y="83"/>
                      <a:pt x="12231" y="106"/>
                    </a:cubicBezTo>
                    <a:cubicBezTo>
                      <a:pt x="13409" y="217"/>
                      <a:pt x="14556" y="593"/>
                      <a:pt x="15511" y="1293"/>
                    </a:cubicBezTo>
                    <a:cubicBezTo>
                      <a:pt x="16537" y="2045"/>
                      <a:pt x="17268" y="3121"/>
                      <a:pt x="17725" y="4289"/>
                    </a:cubicBezTo>
                    <a:cubicBezTo>
                      <a:pt x="18781" y="6991"/>
                      <a:pt x="18395" y="9915"/>
                      <a:pt x="17999" y="12697"/>
                    </a:cubicBezTo>
                    <a:cubicBezTo>
                      <a:pt x="17613" y="15419"/>
                      <a:pt x="17379" y="18150"/>
                      <a:pt x="17776" y="20892"/>
                    </a:cubicBezTo>
                    <a:cubicBezTo>
                      <a:pt x="18131" y="23421"/>
                      <a:pt x="19015" y="25928"/>
                      <a:pt x="20639" y="27919"/>
                    </a:cubicBezTo>
                    <a:cubicBezTo>
                      <a:pt x="22111" y="29726"/>
                      <a:pt x="24153" y="31138"/>
                      <a:pt x="26437" y="31676"/>
                    </a:cubicBezTo>
                    <a:cubicBezTo>
                      <a:pt x="27071" y="31821"/>
                      <a:pt x="27717" y="31897"/>
                      <a:pt x="28363" y="31897"/>
                    </a:cubicBezTo>
                    <a:cubicBezTo>
                      <a:pt x="28847" y="31897"/>
                      <a:pt x="29330" y="31855"/>
                      <a:pt x="29809" y="31768"/>
                    </a:cubicBezTo>
                    <a:cubicBezTo>
                      <a:pt x="31108" y="31524"/>
                      <a:pt x="32327" y="30965"/>
                      <a:pt x="33484" y="30326"/>
                    </a:cubicBezTo>
                    <a:cubicBezTo>
                      <a:pt x="35942" y="28955"/>
                      <a:pt x="38318" y="27066"/>
                      <a:pt x="41222" y="26792"/>
                    </a:cubicBezTo>
                    <a:cubicBezTo>
                      <a:pt x="41420" y="26775"/>
                      <a:pt x="41617" y="26765"/>
                      <a:pt x="41813" y="26765"/>
                    </a:cubicBezTo>
                    <a:cubicBezTo>
                      <a:pt x="42876" y="26765"/>
                      <a:pt x="43903" y="27032"/>
                      <a:pt x="44787" y="27675"/>
                    </a:cubicBezTo>
                    <a:cubicBezTo>
                      <a:pt x="45680" y="28336"/>
                      <a:pt x="46401" y="29310"/>
                      <a:pt x="46564" y="30417"/>
                    </a:cubicBezTo>
                    <a:cubicBezTo>
                      <a:pt x="46655" y="30955"/>
                      <a:pt x="46584" y="31504"/>
                      <a:pt x="46381" y="32011"/>
                    </a:cubicBezTo>
                    <a:cubicBezTo>
                      <a:pt x="46369" y="32034"/>
                      <a:pt x="46383" y="32047"/>
                      <a:pt x="46402" y="32047"/>
                    </a:cubicBezTo>
                    <a:cubicBezTo>
                      <a:pt x="46416" y="32047"/>
                      <a:pt x="46433" y="32039"/>
                      <a:pt x="46442" y="32021"/>
                    </a:cubicBezTo>
                    <a:cubicBezTo>
                      <a:pt x="47274" y="29990"/>
                      <a:pt x="45680" y="27838"/>
                      <a:pt x="43832" y="27066"/>
                    </a:cubicBezTo>
                    <a:cubicBezTo>
                      <a:pt x="43212" y="26801"/>
                      <a:pt x="42543" y="26691"/>
                      <a:pt x="41870" y="26691"/>
                    </a:cubicBezTo>
                    <a:cubicBezTo>
                      <a:pt x="41253" y="26691"/>
                      <a:pt x="40632" y="26783"/>
                      <a:pt x="40044" y="26934"/>
                    </a:cubicBezTo>
                    <a:cubicBezTo>
                      <a:pt x="38654" y="27279"/>
                      <a:pt x="37354" y="27939"/>
                      <a:pt x="36125" y="28660"/>
                    </a:cubicBezTo>
                    <a:cubicBezTo>
                      <a:pt x="33789" y="30051"/>
                      <a:pt x="31423" y="31757"/>
                      <a:pt x="28590" y="31829"/>
                    </a:cubicBezTo>
                    <a:cubicBezTo>
                      <a:pt x="28515" y="31831"/>
                      <a:pt x="28440" y="31832"/>
                      <a:pt x="28365" y="31832"/>
                    </a:cubicBezTo>
                    <a:cubicBezTo>
                      <a:pt x="25948" y="31832"/>
                      <a:pt x="23631" y="30733"/>
                      <a:pt x="21868" y="29128"/>
                    </a:cubicBezTo>
                    <a:cubicBezTo>
                      <a:pt x="19888" y="27320"/>
                      <a:pt x="18679" y="24872"/>
                      <a:pt x="18090" y="22273"/>
                    </a:cubicBezTo>
                    <a:cubicBezTo>
                      <a:pt x="17471" y="19521"/>
                      <a:pt x="17542" y="16658"/>
                      <a:pt x="17907" y="13875"/>
                    </a:cubicBezTo>
                    <a:cubicBezTo>
                      <a:pt x="18273" y="11022"/>
                      <a:pt x="18872" y="8077"/>
                      <a:pt x="18110" y="5233"/>
                    </a:cubicBezTo>
                    <a:cubicBezTo>
                      <a:pt x="17796" y="4086"/>
                      <a:pt x="17278" y="2979"/>
                      <a:pt x="16476" y="2085"/>
                    </a:cubicBezTo>
                    <a:cubicBezTo>
                      <a:pt x="15704" y="1223"/>
                      <a:pt x="14699" y="613"/>
                      <a:pt x="13592" y="289"/>
                    </a:cubicBezTo>
                    <a:cubicBezTo>
                      <a:pt x="12909" y="92"/>
                      <a:pt x="12202" y="1"/>
                      <a:pt x="1149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56" name="Google Shape;356;p19"/>
              <p:cNvSpPr/>
              <p:nvPr/>
            </p:nvSpPr>
            <p:spPr>
              <a:xfrm rot="-2190436">
                <a:off x="6767466" y="2203417"/>
                <a:ext cx="3389217" cy="2184986"/>
              </a:xfrm>
              <a:custGeom>
                <a:avLst/>
                <a:gdLst/>
                <a:ahLst/>
                <a:cxnLst/>
                <a:rect l="l" t="t" r="r" b="b"/>
                <a:pathLst>
                  <a:path w="68641" h="44252" extrusionOk="0">
                    <a:moveTo>
                      <a:pt x="67677" y="0"/>
                    </a:moveTo>
                    <a:cubicBezTo>
                      <a:pt x="65155" y="0"/>
                      <a:pt x="62741" y="1012"/>
                      <a:pt x="60731" y="2524"/>
                    </a:cubicBezTo>
                    <a:cubicBezTo>
                      <a:pt x="58294" y="4352"/>
                      <a:pt x="56516" y="6829"/>
                      <a:pt x="55074" y="9480"/>
                    </a:cubicBezTo>
                    <a:cubicBezTo>
                      <a:pt x="52160" y="14852"/>
                      <a:pt x="50383" y="21107"/>
                      <a:pt x="45621" y="25240"/>
                    </a:cubicBezTo>
                    <a:cubicBezTo>
                      <a:pt x="44504" y="26215"/>
                      <a:pt x="43245" y="27027"/>
                      <a:pt x="41864" y="27576"/>
                    </a:cubicBezTo>
                    <a:cubicBezTo>
                      <a:pt x="40310" y="28185"/>
                      <a:pt x="38644" y="28459"/>
                      <a:pt x="36979" y="28499"/>
                    </a:cubicBezTo>
                    <a:cubicBezTo>
                      <a:pt x="36764" y="28506"/>
                      <a:pt x="36550" y="28509"/>
                      <a:pt x="36335" y="28509"/>
                    </a:cubicBezTo>
                    <a:cubicBezTo>
                      <a:pt x="33195" y="28509"/>
                      <a:pt x="30095" y="27846"/>
                      <a:pt x="26977" y="27504"/>
                    </a:cubicBezTo>
                    <a:cubicBezTo>
                      <a:pt x="25877" y="27383"/>
                      <a:pt x="24780" y="27316"/>
                      <a:pt x="23686" y="27316"/>
                    </a:cubicBezTo>
                    <a:cubicBezTo>
                      <a:pt x="21954" y="27316"/>
                      <a:pt x="20230" y="27484"/>
                      <a:pt x="18518" y="27870"/>
                    </a:cubicBezTo>
                    <a:cubicBezTo>
                      <a:pt x="15918" y="28459"/>
                      <a:pt x="13420" y="29464"/>
                      <a:pt x="11125" y="30815"/>
                    </a:cubicBezTo>
                    <a:cubicBezTo>
                      <a:pt x="6576" y="33506"/>
                      <a:pt x="2799" y="37578"/>
                      <a:pt x="687" y="42442"/>
                    </a:cubicBezTo>
                    <a:cubicBezTo>
                      <a:pt x="433" y="43020"/>
                      <a:pt x="210" y="43609"/>
                      <a:pt x="7" y="44209"/>
                    </a:cubicBezTo>
                    <a:cubicBezTo>
                      <a:pt x="0" y="44234"/>
                      <a:pt x="21" y="44251"/>
                      <a:pt x="40" y="44251"/>
                    </a:cubicBezTo>
                    <a:cubicBezTo>
                      <a:pt x="52" y="44251"/>
                      <a:pt x="64" y="44245"/>
                      <a:pt x="68" y="44229"/>
                    </a:cubicBezTo>
                    <a:cubicBezTo>
                      <a:pt x="1824" y="39080"/>
                      <a:pt x="5398" y="34673"/>
                      <a:pt x="9897" y="31668"/>
                    </a:cubicBezTo>
                    <a:cubicBezTo>
                      <a:pt x="14007" y="28925"/>
                      <a:pt x="18839" y="27367"/>
                      <a:pt x="23767" y="27367"/>
                    </a:cubicBezTo>
                    <a:cubicBezTo>
                      <a:pt x="24257" y="27367"/>
                      <a:pt x="24749" y="27382"/>
                      <a:pt x="25240" y="27413"/>
                    </a:cubicBezTo>
                    <a:cubicBezTo>
                      <a:pt x="28866" y="27644"/>
                      <a:pt x="32681" y="28556"/>
                      <a:pt x="36366" y="28556"/>
                    </a:cubicBezTo>
                    <a:cubicBezTo>
                      <a:pt x="38998" y="28556"/>
                      <a:pt x="41563" y="28091"/>
                      <a:pt x="43945" y="26581"/>
                    </a:cubicBezTo>
                    <a:cubicBezTo>
                      <a:pt x="49053" y="23351"/>
                      <a:pt x="51308" y="17411"/>
                      <a:pt x="53785" y="12202"/>
                    </a:cubicBezTo>
                    <a:cubicBezTo>
                      <a:pt x="55126" y="9368"/>
                      <a:pt x="56638" y="6535"/>
                      <a:pt x="58852" y="4271"/>
                    </a:cubicBezTo>
                    <a:cubicBezTo>
                      <a:pt x="60893" y="2179"/>
                      <a:pt x="63543" y="493"/>
                      <a:pt x="66488" y="138"/>
                    </a:cubicBezTo>
                    <a:cubicBezTo>
                      <a:pt x="66861" y="89"/>
                      <a:pt x="67236" y="66"/>
                      <a:pt x="67611" y="66"/>
                    </a:cubicBezTo>
                    <a:cubicBezTo>
                      <a:pt x="67941" y="66"/>
                      <a:pt x="68272" y="84"/>
                      <a:pt x="68600" y="118"/>
                    </a:cubicBezTo>
                    <a:cubicBezTo>
                      <a:pt x="68641" y="118"/>
                      <a:pt x="68641" y="57"/>
                      <a:pt x="68600" y="46"/>
                    </a:cubicBezTo>
                    <a:cubicBezTo>
                      <a:pt x="68291" y="15"/>
                      <a:pt x="67983" y="0"/>
                      <a:pt x="676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57" name="Google Shape;357;p19"/>
              <p:cNvSpPr/>
              <p:nvPr/>
            </p:nvSpPr>
            <p:spPr>
              <a:xfrm rot="9272496">
                <a:off x="784504" y="-1103050"/>
                <a:ext cx="4382991" cy="2835046"/>
              </a:xfrm>
              <a:custGeom>
                <a:avLst/>
                <a:gdLst/>
                <a:ahLst/>
                <a:cxnLst/>
                <a:rect l="l" t="t" r="r" b="b"/>
                <a:pathLst>
                  <a:path w="85746" h="55463" extrusionOk="0">
                    <a:moveTo>
                      <a:pt x="48227" y="0"/>
                    </a:moveTo>
                    <a:cubicBezTo>
                      <a:pt x="47882" y="0"/>
                      <a:pt x="47535" y="9"/>
                      <a:pt x="47188" y="28"/>
                    </a:cubicBezTo>
                    <a:cubicBezTo>
                      <a:pt x="42599" y="282"/>
                      <a:pt x="38151" y="2018"/>
                      <a:pt x="34455" y="4719"/>
                    </a:cubicBezTo>
                    <a:cubicBezTo>
                      <a:pt x="30372" y="7705"/>
                      <a:pt x="27509" y="11899"/>
                      <a:pt x="24311" y="15737"/>
                    </a:cubicBezTo>
                    <a:cubicBezTo>
                      <a:pt x="21142" y="19545"/>
                      <a:pt x="17345" y="23231"/>
                      <a:pt x="12338" y="24338"/>
                    </a:cubicBezTo>
                    <a:cubicBezTo>
                      <a:pt x="11445" y="24532"/>
                      <a:pt x="10521" y="24639"/>
                      <a:pt x="9599" y="24639"/>
                    </a:cubicBezTo>
                    <a:cubicBezTo>
                      <a:pt x="8059" y="24639"/>
                      <a:pt x="6524" y="24340"/>
                      <a:pt x="5139" y="23647"/>
                    </a:cubicBezTo>
                    <a:cubicBezTo>
                      <a:pt x="3209" y="22693"/>
                      <a:pt x="1585" y="21027"/>
                      <a:pt x="793" y="19017"/>
                    </a:cubicBezTo>
                    <a:cubicBezTo>
                      <a:pt x="407" y="18052"/>
                      <a:pt x="244" y="17026"/>
                      <a:pt x="305" y="16001"/>
                    </a:cubicBezTo>
                    <a:cubicBezTo>
                      <a:pt x="305" y="15976"/>
                      <a:pt x="287" y="15963"/>
                      <a:pt x="269" y="15963"/>
                    </a:cubicBezTo>
                    <a:cubicBezTo>
                      <a:pt x="252" y="15963"/>
                      <a:pt x="234" y="15976"/>
                      <a:pt x="234" y="16001"/>
                    </a:cubicBezTo>
                    <a:cubicBezTo>
                      <a:pt x="1" y="20032"/>
                      <a:pt x="3291" y="23516"/>
                      <a:pt x="7078" y="24419"/>
                    </a:cubicBezTo>
                    <a:cubicBezTo>
                      <a:pt x="7930" y="24622"/>
                      <a:pt x="8785" y="24716"/>
                      <a:pt x="9633" y="24716"/>
                    </a:cubicBezTo>
                    <a:cubicBezTo>
                      <a:pt x="13412" y="24716"/>
                      <a:pt x="17069" y="22848"/>
                      <a:pt x="19913" y="20418"/>
                    </a:cubicBezTo>
                    <a:cubicBezTo>
                      <a:pt x="23762" y="17128"/>
                      <a:pt x="26514" y="12813"/>
                      <a:pt x="29875" y="9056"/>
                    </a:cubicBezTo>
                    <a:cubicBezTo>
                      <a:pt x="33125" y="5410"/>
                      <a:pt x="37095" y="2546"/>
                      <a:pt x="41786" y="1084"/>
                    </a:cubicBezTo>
                    <a:cubicBezTo>
                      <a:pt x="43888" y="429"/>
                      <a:pt x="46088" y="78"/>
                      <a:pt x="48282" y="78"/>
                    </a:cubicBezTo>
                    <a:cubicBezTo>
                      <a:pt x="50613" y="78"/>
                      <a:pt x="52937" y="475"/>
                      <a:pt x="55129" y="1327"/>
                    </a:cubicBezTo>
                    <a:cubicBezTo>
                      <a:pt x="59049" y="2851"/>
                      <a:pt x="62492" y="5704"/>
                      <a:pt x="64523" y="9401"/>
                    </a:cubicBezTo>
                    <a:cubicBezTo>
                      <a:pt x="65670" y="11513"/>
                      <a:pt x="66259" y="13818"/>
                      <a:pt x="66421" y="16204"/>
                    </a:cubicBezTo>
                    <a:cubicBezTo>
                      <a:pt x="66614" y="18926"/>
                      <a:pt x="66330" y="21657"/>
                      <a:pt x="66218" y="24378"/>
                    </a:cubicBezTo>
                    <a:cubicBezTo>
                      <a:pt x="66046" y="28420"/>
                      <a:pt x="66391" y="32807"/>
                      <a:pt x="68930" y="36148"/>
                    </a:cubicBezTo>
                    <a:cubicBezTo>
                      <a:pt x="70067" y="37640"/>
                      <a:pt x="71600" y="38727"/>
                      <a:pt x="73428" y="39215"/>
                    </a:cubicBezTo>
                    <a:cubicBezTo>
                      <a:pt x="74657" y="39549"/>
                      <a:pt x="75936" y="39651"/>
                      <a:pt x="77196" y="39895"/>
                    </a:cubicBezTo>
                    <a:cubicBezTo>
                      <a:pt x="78343" y="40118"/>
                      <a:pt x="79439" y="40494"/>
                      <a:pt x="80434" y="41113"/>
                    </a:cubicBezTo>
                    <a:cubicBezTo>
                      <a:pt x="82303" y="42261"/>
                      <a:pt x="83745" y="44099"/>
                      <a:pt x="84395" y="46190"/>
                    </a:cubicBezTo>
                    <a:cubicBezTo>
                      <a:pt x="85055" y="48354"/>
                      <a:pt x="84811" y="50750"/>
                      <a:pt x="83826" y="52771"/>
                    </a:cubicBezTo>
                    <a:cubicBezTo>
                      <a:pt x="83339" y="53766"/>
                      <a:pt x="82679" y="54659"/>
                      <a:pt x="81867" y="55411"/>
                    </a:cubicBezTo>
                    <a:cubicBezTo>
                      <a:pt x="81844" y="55434"/>
                      <a:pt x="81866" y="55462"/>
                      <a:pt x="81892" y="55462"/>
                    </a:cubicBezTo>
                    <a:cubicBezTo>
                      <a:pt x="81901" y="55462"/>
                      <a:pt x="81909" y="55459"/>
                      <a:pt x="81917" y="55451"/>
                    </a:cubicBezTo>
                    <a:cubicBezTo>
                      <a:pt x="84974" y="52598"/>
                      <a:pt x="85746" y="47826"/>
                      <a:pt x="83582" y="44220"/>
                    </a:cubicBezTo>
                    <a:cubicBezTo>
                      <a:pt x="82567" y="42514"/>
                      <a:pt x="80993" y="41133"/>
                      <a:pt x="79155" y="40382"/>
                    </a:cubicBezTo>
                    <a:cubicBezTo>
                      <a:pt x="76840" y="39448"/>
                      <a:pt x="74220" y="39702"/>
                      <a:pt x="71956" y="38605"/>
                    </a:cubicBezTo>
                    <a:cubicBezTo>
                      <a:pt x="68229" y="36787"/>
                      <a:pt x="66685" y="32380"/>
                      <a:pt x="66330" y="28512"/>
                    </a:cubicBezTo>
                    <a:cubicBezTo>
                      <a:pt x="65843" y="23313"/>
                      <a:pt x="67305" y="18032"/>
                      <a:pt x="65974" y="12894"/>
                    </a:cubicBezTo>
                    <a:cubicBezTo>
                      <a:pt x="64979" y="9004"/>
                      <a:pt x="62400" y="5653"/>
                      <a:pt x="59120" y="3379"/>
                    </a:cubicBezTo>
                    <a:cubicBezTo>
                      <a:pt x="55922" y="1150"/>
                      <a:pt x="52115" y="0"/>
                      <a:pt x="4822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cxnSp>
        <p:nvCxnSpPr>
          <p:cNvPr id="358" name="Google Shape;358;p19"/>
          <p:cNvCxnSpPr/>
          <p:nvPr/>
        </p:nvCxnSpPr>
        <p:spPr>
          <a:xfrm>
            <a:off x="11206400" y="1063723"/>
            <a:ext cx="9856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9" name="Google Shape;359;p19"/>
          <p:cNvCxnSpPr/>
          <p:nvPr/>
        </p:nvCxnSpPr>
        <p:spPr>
          <a:xfrm>
            <a:off x="133" y="1063723"/>
            <a:ext cx="9856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0" name="Google Shape;360;p19"/>
          <p:cNvCxnSpPr/>
          <p:nvPr/>
        </p:nvCxnSpPr>
        <p:spPr>
          <a:xfrm>
            <a:off x="955733" y="6473567"/>
            <a:ext cx="10261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0079796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319B1-20D1-A49F-BE4D-F181C1B203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2D7D01-BD43-573C-69EA-770049D624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14EA93-B382-3B2D-2BEA-7BD53E5E40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1BE07-DA97-4EF6-B38C-EF3714C70681}" type="datetimeFigureOut">
              <a:rPr lang="en-AE" smtClean="0"/>
              <a:t>06/07/2025</a:t>
            </a:fld>
            <a:endParaRPr lang="en-A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D43C64-AD0B-6E9E-625F-B6B8D06D51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E4D50A-D6E8-073F-2A56-8B4715616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FD0E5-9E1A-40A3-9F93-74434239EF3B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184721612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20"/>
          <p:cNvSpPr txBox="1">
            <a:spLocks noGrp="1"/>
          </p:cNvSpPr>
          <p:nvPr>
            <p:ph type="subTitle" idx="1"/>
          </p:nvPr>
        </p:nvSpPr>
        <p:spPr>
          <a:xfrm>
            <a:off x="2049117" y="2323000"/>
            <a:ext cx="3395600" cy="66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Font typeface="Blinker"/>
              <a:buNone/>
              <a:defRPr sz="2933" b="1">
                <a:solidFill>
                  <a:schemeClr val="dk2"/>
                </a:solidFill>
                <a:latin typeface="Blinker"/>
                <a:ea typeface="Blinker"/>
                <a:cs typeface="Blinker"/>
                <a:sym typeface="Blink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Font typeface="Blinker"/>
              <a:buNone/>
              <a:defRPr sz="2933" b="1">
                <a:latin typeface="Blinker"/>
                <a:ea typeface="Blinker"/>
                <a:cs typeface="Blinker"/>
                <a:sym typeface="Blink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Font typeface="Blinker"/>
              <a:buNone/>
              <a:defRPr sz="2933" b="1">
                <a:latin typeface="Blinker"/>
                <a:ea typeface="Blinker"/>
                <a:cs typeface="Blinker"/>
                <a:sym typeface="Blink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Font typeface="Blinker"/>
              <a:buNone/>
              <a:defRPr sz="2933" b="1">
                <a:latin typeface="Blinker"/>
                <a:ea typeface="Blinker"/>
                <a:cs typeface="Blinker"/>
                <a:sym typeface="Blink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Font typeface="Blinker"/>
              <a:buNone/>
              <a:defRPr sz="2933" b="1">
                <a:latin typeface="Blinker"/>
                <a:ea typeface="Blinker"/>
                <a:cs typeface="Blinker"/>
                <a:sym typeface="Blink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Font typeface="Blinker"/>
              <a:buNone/>
              <a:defRPr sz="2933" b="1">
                <a:latin typeface="Blinker"/>
                <a:ea typeface="Blinker"/>
                <a:cs typeface="Blinker"/>
                <a:sym typeface="Blink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Font typeface="Blinker"/>
              <a:buNone/>
              <a:defRPr sz="2933" b="1">
                <a:latin typeface="Blinker"/>
                <a:ea typeface="Blinker"/>
                <a:cs typeface="Blinker"/>
                <a:sym typeface="Blink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Font typeface="Blinker"/>
              <a:buNone/>
              <a:defRPr sz="2933" b="1">
                <a:latin typeface="Blinker"/>
                <a:ea typeface="Blinker"/>
                <a:cs typeface="Blinker"/>
                <a:sym typeface="Blink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Font typeface="Blinker"/>
              <a:buNone/>
              <a:defRPr sz="2933" b="1">
                <a:latin typeface="Blinker"/>
                <a:ea typeface="Blinker"/>
                <a:cs typeface="Blinker"/>
                <a:sym typeface="Blinker"/>
              </a:defRPr>
            </a:lvl9pPr>
          </a:lstStyle>
          <a:p>
            <a:endParaRPr/>
          </a:p>
        </p:txBody>
      </p:sp>
      <p:sp>
        <p:nvSpPr>
          <p:cNvPr id="363" name="Google Shape;363;p20"/>
          <p:cNvSpPr txBox="1">
            <a:spLocks noGrp="1"/>
          </p:cNvSpPr>
          <p:nvPr>
            <p:ph type="subTitle" idx="2"/>
          </p:nvPr>
        </p:nvSpPr>
        <p:spPr>
          <a:xfrm>
            <a:off x="2049117" y="2787400"/>
            <a:ext cx="3395600" cy="76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64" name="Google Shape;364;p20"/>
          <p:cNvSpPr txBox="1">
            <a:spLocks noGrp="1"/>
          </p:cNvSpPr>
          <p:nvPr>
            <p:ph type="subTitle" idx="3"/>
          </p:nvPr>
        </p:nvSpPr>
        <p:spPr>
          <a:xfrm>
            <a:off x="6747283" y="2323000"/>
            <a:ext cx="3395600" cy="66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Font typeface="Blinker"/>
              <a:buNone/>
              <a:defRPr sz="2933" b="1">
                <a:solidFill>
                  <a:schemeClr val="dk2"/>
                </a:solidFill>
                <a:latin typeface="Blinker"/>
                <a:ea typeface="Blinker"/>
                <a:cs typeface="Blinker"/>
                <a:sym typeface="Blink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Font typeface="Blinker"/>
              <a:buNone/>
              <a:defRPr sz="2933" b="1">
                <a:latin typeface="Blinker"/>
                <a:ea typeface="Blinker"/>
                <a:cs typeface="Blinker"/>
                <a:sym typeface="Blink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Font typeface="Blinker"/>
              <a:buNone/>
              <a:defRPr sz="2933" b="1">
                <a:latin typeface="Blinker"/>
                <a:ea typeface="Blinker"/>
                <a:cs typeface="Blinker"/>
                <a:sym typeface="Blink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Font typeface="Blinker"/>
              <a:buNone/>
              <a:defRPr sz="2933" b="1">
                <a:latin typeface="Blinker"/>
                <a:ea typeface="Blinker"/>
                <a:cs typeface="Blinker"/>
                <a:sym typeface="Blink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Font typeface="Blinker"/>
              <a:buNone/>
              <a:defRPr sz="2933" b="1">
                <a:latin typeface="Blinker"/>
                <a:ea typeface="Blinker"/>
                <a:cs typeface="Blinker"/>
                <a:sym typeface="Blink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Font typeface="Blinker"/>
              <a:buNone/>
              <a:defRPr sz="2933" b="1">
                <a:latin typeface="Blinker"/>
                <a:ea typeface="Blinker"/>
                <a:cs typeface="Blinker"/>
                <a:sym typeface="Blink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Font typeface="Blinker"/>
              <a:buNone/>
              <a:defRPr sz="2933" b="1">
                <a:latin typeface="Blinker"/>
                <a:ea typeface="Blinker"/>
                <a:cs typeface="Blinker"/>
                <a:sym typeface="Blink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Font typeface="Blinker"/>
              <a:buNone/>
              <a:defRPr sz="2933" b="1">
                <a:latin typeface="Blinker"/>
                <a:ea typeface="Blinker"/>
                <a:cs typeface="Blinker"/>
                <a:sym typeface="Blink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Font typeface="Blinker"/>
              <a:buNone/>
              <a:defRPr sz="2933" b="1">
                <a:latin typeface="Blinker"/>
                <a:ea typeface="Blinker"/>
                <a:cs typeface="Blinker"/>
                <a:sym typeface="Blinker"/>
              </a:defRPr>
            </a:lvl9pPr>
          </a:lstStyle>
          <a:p>
            <a:endParaRPr/>
          </a:p>
        </p:txBody>
      </p:sp>
      <p:sp>
        <p:nvSpPr>
          <p:cNvPr id="365" name="Google Shape;365;p20"/>
          <p:cNvSpPr txBox="1">
            <a:spLocks noGrp="1"/>
          </p:cNvSpPr>
          <p:nvPr>
            <p:ph type="subTitle" idx="4"/>
          </p:nvPr>
        </p:nvSpPr>
        <p:spPr>
          <a:xfrm>
            <a:off x="6747283" y="2787400"/>
            <a:ext cx="3395600" cy="76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66" name="Google Shape;366;p20"/>
          <p:cNvSpPr txBox="1">
            <a:spLocks noGrp="1"/>
          </p:cNvSpPr>
          <p:nvPr>
            <p:ph type="subTitle" idx="5"/>
          </p:nvPr>
        </p:nvSpPr>
        <p:spPr>
          <a:xfrm>
            <a:off x="2049117" y="4694117"/>
            <a:ext cx="3395600" cy="66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Font typeface="Blinker"/>
              <a:buNone/>
              <a:defRPr sz="2933" b="1">
                <a:solidFill>
                  <a:schemeClr val="dk2"/>
                </a:solidFill>
                <a:latin typeface="Blinker"/>
                <a:ea typeface="Blinker"/>
                <a:cs typeface="Blinker"/>
                <a:sym typeface="Blink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Font typeface="Blinker"/>
              <a:buNone/>
              <a:defRPr sz="2933" b="1">
                <a:latin typeface="Blinker"/>
                <a:ea typeface="Blinker"/>
                <a:cs typeface="Blinker"/>
                <a:sym typeface="Blink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Font typeface="Blinker"/>
              <a:buNone/>
              <a:defRPr sz="2933" b="1">
                <a:latin typeface="Blinker"/>
                <a:ea typeface="Blinker"/>
                <a:cs typeface="Blinker"/>
                <a:sym typeface="Blink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Font typeface="Blinker"/>
              <a:buNone/>
              <a:defRPr sz="2933" b="1">
                <a:latin typeface="Blinker"/>
                <a:ea typeface="Blinker"/>
                <a:cs typeface="Blinker"/>
                <a:sym typeface="Blink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Font typeface="Blinker"/>
              <a:buNone/>
              <a:defRPr sz="2933" b="1">
                <a:latin typeface="Blinker"/>
                <a:ea typeface="Blinker"/>
                <a:cs typeface="Blinker"/>
                <a:sym typeface="Blink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Font typeface="Blinker"/>
              <a:buNone/>
              <a:defRPr sz="2933" b="1">
                <a:latin typeface="Blinker"/>
                <a:ea typeface="Blinker"/>
                <a:cs typeface="Blinker"/>
                <a:sym typeface="Blink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Font typeface="Blinker"/>
              <a:buNone/>
              <a:defRPr sz="2933" b="1">
                <a:latin typeface="Blinker"/>
                <a:ea typeface="Blinker"/>
                <a:cs typeface="Blinker"/>
                <a:sym typeface="Blink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Font typeface="Blinker"/>
              <a:buNone/>
              <a:defRPr sz="2933" b="1">
                <a:latin typeface="Blinker"/>
                <a:ea typeface="Blinker"/>
                <a:cs typeface="Blinker"/>
                <a:sym typeface="Blink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Font typeface="Blinker"/>
              <a:buNone/>
              <a:defRPr sz="2933" b="1">
                <a:latin typeface="Blinker"/>
                <a:ea typeface="Blinker"/>
                <a:cs typeface="Blinker"/>
                <a:sym typeface="Blinker"/>
              </a:defRPr>
            </a:lvl9pPr>
          </a:lstStyle>
          <a:p>
            <a:endParaRPr/>
          </a:p>
        </p:txBody>
      </p:sp>
      <p:sp>
        <p:nvSpPr>
          <p:cNvPr id="367" name="Google Shape;367;p20"/>
          <p:cNvSpPr txBox="1">
            <a:spLocks noGrp="1"/>
          </p:cNvSpPr>
          <p:nvPr>
            <p:ph type="subTitle" idx="6"/>
          </p:nvPr>
        </p:nvSpPr>
        <p:spPr>
          <a:xfrm>
            <a:off x="2049117" y="5158517"/>
            <a:ext cx="3395600" cy="76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68" name="Google Shape;368;p20"/>
          <p:cNvSpPr txBox="1">
            <a:spLocks noGrp="1"/>
          </p:cNvSpPr>
          <p:nvPr>
            <p:ph type="subTitle" idx="7"/>
          </p:nvPr>
        </p:nvSpPr>
        <p:spPr>
          <a:xfrm>
            <a:off x="6747283" y="4694117"/>
            <a:ext cx="3395600" cy="66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Font typeface="Blinker"/>
              <a:buNone/>
              <a:defRPr sz="2933" b="1">
                <a:solidFill>
                  <a:schemeClr val="dk2"/>
                </a:solidFill>
                <a:latin typeface="Blinker"/>
                <a:ea typeface="Blinker"/>
                <a:cs typeface="Blinker"/>
                <a:sym typeface="Blink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Font typeface="Blinker"/>
              <a:buNone/>
              <a:defRPr sz="2933" b="1">
                <a:latin typeface="Blinker"/>
                <a:ea typeface="Blinker"/>
                <a:cs typeface="Blinker"/>
                <a:sym typeface="Blink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Font typeface="Blinker"/>
              <a:buNone/>
              <a:defRPr sz="2933" b="1">
                <a:latin typeface="Blinker"/>
                <a:ea typeface="Blinker"/>
                <a:cs typeface="Blinker"/>
                <a:sym typeface="Blink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Font typeface="Blinker"/>
              <a:buNone/>
              <a:defRPr sz="2933" b="1">
                <a:latin typeface="Blinker"/>
                <a:ea typeface="Blinker"/>
                <a:cs typeface="Blinker"/>
                <a:sym typeface="Blink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Font typeface="Blinker"/>
              <a:buNone/>
              <a:defRPr sz="2933" b="1">
                <a:latin typeface="Blinker"/>
                <a:ea typeface="Blinker"/>
                <a:cs typeface="Blinker"/>
                <a:sym typeface="Blink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Font typeface="Blinker"/>
              <a:buNone/>
              <a:defRPr sz="2933" b="1">
                <a:latin typeface="Blinker"/>
                <a:ea typeface="Blinker"/>
                <a:cs typeface="Blinker"/>
                <a:sym typeface="Blink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Font typeface="Blinker"/>
              <a:buNone/>
              <a:defRPr sz="2933" b="1">
                <a:latin typeface="Blinker"/>
                <a:ea typeface="Blinker"/>
                <a:cs typeface="Blinker"/>
                <a:sym typeface="Blink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Font typeface="Blinker"/>
              <a:buNone/>
              <a:defRPr sz="2933" b="1">
                <a:latin typeface="Blinker"/>
                <a:ea typeface="Blinker"/>
                <a:cs typeface="Blinker"/>
                <a:sym typeface="Blink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Font typeface="Blinker"/>
              <a:buNone/>
              <a:defRPr sz="2933" b="1">
                <a:latin typeface="Blinker"/>
                <a:ea typeface="Blinker"/>
                <a:cs typeface="Blinker"/>
                <a:sym typeface="Blinker"/>
              </a:defRPr>
            </a:lvl9pPr>
          </a:lstStyle>
          <a:p>
            <a:endParaRPr/>
          </a:p>
        </p:txBody>
      </p:sp>
      <p:sp>
        <p:nvSpPr>
          <p:cNvPr id="369" name="Google Shape;369;p20"/>
          <p:cNvSpPr txBox="1">
            <a:spLocks noGrp="1"/>
          </p:cNvSpPr>
          <p:nvPr>
            <p:ph type="subTitle" idx="8"/>
          </p:nvPr>
        </p:nvSpPr>
        <p:spPr>
          <a:xfrm>
            <a:off x="6747283" y="5158517"/>
            <a:ext cx="3395600" cy="76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70" name="Google Shape;370;p20"/>
          <p:cNvSpPr txBox="1">
            <a:spLocks noGrp="1"/>
          </p:cNvSpPr>
          <p:nvPr>
            <p:ph type="title"/>
          </p:nvPr>
        </p:nvSpPr>
        <p:spPr>
          <a:xfrm>
            <a:off x="1952067" y="593367"/>
            <a:ext cx="8288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371" name="Google Shape;371;p20"/>
          <p:cNvGrpSpPr/>
          <p:nvPr/>
        </p:nvGrpSpPr>
        <p:grpSpPr>
          <a:xfrm rot="10800000" flipH="1">
            <a:off x="-2850815" y="-402981"/>
            <a:ext cx="16816309" cy="9785073"/>
            <a:chOff x="-2138111" y="-1907432"/>
            <a:chExt cx="12612232" cy="7338805"/>
          </a:xfrm>
        </p:grpSpPr>
        <p:sp>
          <p:nvSpPr>
            <p:cNvPr id="372" name="Google Shape;372;p20"/>
            <p:cNvSpPr/>
            <p:nvPr/>
          </p:nvSpPr>
          <p:spPr>
            <a:xfrm rot="-10210910">
              <a:off x="5334753" y="-288655"/>
              <a:ext cx="3261178" cy="1154360"/>
            </a:xfrm>
            <a:custGeom>
              <a:avLst/>
              <a:gdLst/>
              <a:ahLst/>
              <a:cxnLst/>
              <a:rect l="l" t="t" r="r" b="b"/>
              <a:pathLst>
                <a:path w="71732" h="25391" extrusionOk="0">
                  <a:moveTo>
                    <a:pt x="56488" y="1"/>
                  </a:moveTo>
                  <a:cubicBezTo>
                    <a:pt x="55279" y="1"/>
                    <a:pt x="54071" y="138"/>
                    <a:pt x="52895" y="412"/>
                  </a:cubicBezTo>
                  <a:cubicBezTo>
                    <a:pt x="49787" y="1143"/>
                    <a:pt x="47158" y="2890"/>
                    <a:pt x="44873" y="5073"/>
                  </a:cubicBezTo>
                  <a:cubicBezTo>
                    <a:pt x="40293" y="9420"/>
                    <a:pt x="36272" y="15847"/>
                    <a:pt x="29367" y="16416"/>
                  </a:cubicBezTo>
                  <a:cubicBezTo>
                    <a:pt x="29019" y="16444"/>
                    <a:pt x="28673" y="16457"/>
                    <a:pt x="28327" y="16457"/>
                  </a:cubicBezTo>
                  <a:cubicBezTo>
                    <a:pt x="25059" y="16457"/>
                    <a:pt x="21885" y="15265"/>
                    <a:pt x="18836" y="14182"/>
                  </a:cubicBezTo>
                  <a:cubicBezTo>
                    <a:pt x="15978" y="13173"/>
                    <a:pt x="13052" y="12242"/>
                    <a:pt x="9988" y="12242"/>
                  </a:cubicBezTo>
                  <a:cubicBezTo>
                    <a:pt x="9939" y="12242"/>
                    <a:pt x="9889" y="12242"/>
                    <a:pt x="9839" y="12243"/>
                  </a:cubicBezTo>
                  <a:cubicBezTo>
                    <a:pt x="7037" y="12283"/>
                    <a:pt x="4275" y="13238"/>
                    <a:pt x="2478" y="15472"/>
                  </a:cubicBezTo>
                  <a:cubicBezTo>
                    <a:pt x="741" y="17645"/>
                    <a:pt x="152" y="20498"/>
                    <a:pt x="50" y="23219"/>
                  </a:cubicBezTo>
                  <a:cubicBezTo>
                    <a:pt x="30" y="23930"/>
                    <a:pt x="41" y="24641"/>
                    <a:pt x="71" y="25352"/>
                  </a:cubicBezTo>
                  <a:cubicBezTo>
                    <a:pt x="76" y="25377"/>
                    <a:pt x="94" y="25390"/>
                    <a:pt x="110" y="25390"/>
                  </a:cubicBezTo>
                  <a:cubicBezTo>
                    <a:pt x="127" y="25390"/>
                    <a:pt x="142" y="25377"/>
                    <a:pt x="142" y="25352"/>
                  </a:cubicBezTo>
                  <a:cubicBezTo>
                    <a:pt x="0" y="22529"/>
                    <a:pt x="244" y="19523"/>
                    <a:pt x="1584" y="16975"/>
                  </a:cubicBezTo>
                  <a:cubicBezTo>
                    <a:pt x="2264" y="15685"/>
                    <a:pt x="3229" y="14568"/>
                    <a:pt x="4458" y="13775"/>
                  </a:cubicBezTo>
                  <a:cubicBezTo>
                    <a:pt x="5676" y="12994"/>
                    <a:pt x="7068" y="12557"/>
                    <a:pt x="8489" y="12394"/>
                  </a:cubicBezTo>
                  <a:cubicBezTo>
                    <a:pt x="9022" y="12333"/>
                    <a:pt x="9548" y="12305"/>
                    <a:pt x="10070" y="12305"/>
                  </a:cubicBezTo>
                  <a:cubicBezTo>
                    <a:pt x="16002" y="12305"/>
                    <a:pt x="21274" y="15981"/>
                    <a:pt x="27163" y="16467"/>
                  </a:cubicBezTo>
                  <a:cubicBezTo>
                    <a:pt x="27555" y="16501"/>
                    <a:pt x="27948" y="16519"/>
                    <a:pt x="28340" y="16519"/>
                  </a:cubicBezTo>
                  <a:cubicBezTo>
                    <a:pt x="29566" y="16519"/>
                    <a:pt x="30787" y="16346"/>
                    <a:pt x="31956" y="15969"/>
                  </a:cubicBezTo>
                  <a:cubicBezTo>
                    <a:pt x="33368" y="15512"/>
                    <a:pt x="34677" y="14801"/>
                    <a:pt x="35886" y="13949"/>
                  </a:cubicBezTo>
                  <a:cubicBezTo>
                    <a:pt x="38414" y="12151"/>
                    <a:pt x="40456" y="9815"/>
                    <a:pt x="42548" y="7551"/>
                  </a:cubicBezTo>
                  <a:cubicBezTo>
                    <a:pt x="44710" y="5216"/>
                    <a:pt x="47025" y="2890"/>
                    <a:pt x="49950" y="1509"/>
                  </a:cubicBezTo>
                  <a:cubicBezTo>
                    <a:pt x="51984" y="549"/>
                    <a:pt x="54235" y="70"/>
                    <a:pt x="56482" y="70"/>
                  </a:cubicBezTo>
                  <a:cubicBezTo>
                    <a:pt x="57421" y="70"/>
                    <a:pt x="58360" y="153"/>
                    <a:pt x="59282" y="321"/>
                  </a:cubicBezTo>
                  <a:cubicBezTo>
                    <a:pt x="65182" y="1387"/>
                    <a:pt x="69945" y="6038"/>
                    <a:pt x="71315" y="11857"/>
                  </a:cubicBezTo>
                  <a:cubicBezTo>
                    <a:pt x="71488" y="12567"/>
                    <a:pt x="71599" y="13288"/>
                    <a:pt x="71660" y="14009"/>
                  </a:cubicBezTo>
                  <a:cubicBezTo>
                    <a:pt x="71666" y="14035"/>
                    <a:pt x="71684" y="14047"/>
                    <a:pt x="71700" y="14047"/>
                  </a:cubicBezTo>
                  <a:cubicBezTo>
                    <a:pt x="71717" y="14047"/>
                    <a:pt x="71732" y="14035"/>
                    <a:pt x="71732" y="14009"/>
                  </a:cubicBezTo>
                  <a:cubicBezTo>
                    <a:pt x="71244" y="8292"/>
                    <a:pt x="67386" y="3042"/>
                    <a:pt x="62004" y="1001"/>
                  </a:cubicBezTo>
                  <a:cubicBezTo>
                    <a:pt x="60248" y="333"/>
                    <a:pt x="58368" y="1"/>
                    <a:pt x="56488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3" name="Google Shape;373;p20"/>
            <p:cNvSpPr/>
            <p:nvPr/>
          </p:nvSpPr>
          <p:spPr>
            <a:xfrm rot="-10210910">
              <a:off x="5416403" y="-315880"/>
              <a:ext cx="3261178" cy="1154360"/>
            </a:xfrm>
            <a:custGeom>
              <a:avLst/>
              <a:gdLst/>
              <a:ahLst/>
              <a:cxnLst/>
              <a:rect l="l" t="t" r="r" b="b"/>
              <a:pathLst>
                <a:path w="71732" h="25391" extrusionOk="0">
                  <a:moveTo>
                    <a:pt x="56488" y="1"/>
                  </a:moveTo>
                  <a:cubicBezTo>
                    <a:pt x="55279" y="1"/>
                    <a:pt x="54071" y="138"/>
                    <a:pt x="52895" y="412"/>
                  </a:cubicBezTo>
                  <a:cubicBezTo>
                    <a:pt x="49787" y="1143"/>
                    <a:pt x="47158" y="2890"/>
                    <a:pt x="44873" y="5073"/>
                  </a:cubicBezTo>
                  <a:cubicBezTo>
                    <a:pt x="40293" y="9420"/>
                    <a:pt x="36272" y="15847"/>
                    <a:pt x="29367" y="16416"/>
                  </a:cubicBezTo>
                  <a:cubicBezTo>
                    <a:pt x="29019" y="16444"/>
                    <a:pt x="28673" y="16457"/>
                    <a:pt x="28327" y="16457"/>
                  </a:cubicBezTo>
                  <a:cubicBezTo>
                    <a:pt x="25059" y="16457"/>
                    <a:pt x="21885" y="15265"/>
                    <a:pt x="18836" y="14182"/>
                  </a:cubicBezTo>
                  <a:cubicBezTo>
                    <a:pt x="15978" y="13173"/>
                    <a:pt x="13052" y="12242"/>
                    <a:pt x="9988" y="12242"/>
                  </a:cubicBezTo>
                  <a:cubicBezTo>
                    <a:pt x="9939" y="12242"/>
                    <a:pt x="9889" y="12242"/>
                    <a:pt x="9839" y="12243"/>
                  </a:cubicBezTo>
                  <a:cubicBezTo>
                    <a:pt x="7037" y="12283"/>
                    <a:pt x="4275" y="13238"/>
                    <a:pt x="2478" y="15472"/>
                  </a:cubicBezTo>
                  <a:cubicBezTo>
                    <a:pt x="741" y="17645"/>
                    <a:pt x="152" y="20498"/>
                    <a:pt x="50" y="23219"/>
                  </a:cubicBezTo>
                  <a:cubicBezTo>
                    <a:pt x="30" y="23930"/>
                    <a:pt x="41" y="24641"/>
                    <a:pt x="71" y="25352"/>
                  </a:cubicBezTo>
                  <a:cubicBezTo>
                    <a:pt x="76" y="25377"/>
                    <a:pt x="94" y="25390"/>
                    <a:pt x="110" y="25390"/>
                  </a:cubicBezTo>
                  <a:cubicBezTo>
                    <a:pt x="127" y="25390"/>
                    <a:pt x="142" y="25377"/>
                    <a:pt x="142" y="25352"/>
                  </a:cubicBezTo>
                  <a:cubicBezTo>
                    <a:pt x="0" y="22529"/>
                    <a:pt x="244" y="19523"/>
                    <a:pt x="1584" y="16975"/>
                  </a:cubicBezTo>
                  <a:cubicBezTo>
                    <a:pt x="2264" y="15685"/>
                    <a:pt x="3229" y="14568"/>
                    <a:pt x="4458" y="13775"/>
                  </a:cubicBezTo>
                  <a:cubicBezTo>
                    <a:pt x="5676" y="12994"/>
                    <a:pt x="7068" y="12557"/>
                    <a:pt x="8489" y="12394"/>
                  </a:cubicBezTo>
                  <a:cubicBezTo>
                    <a:pt x="9022" y="12333"/>
                    <a:pt x="9548" y="12305"/>
                    <a:pt x="10070" y="12305"/>
                  </a:cubicBezTo>
                  <a:cubicBezTo>
                    <a:pt x="16002" y="12305"/>
                    <a:pt x="21274" y="15981"/>
                    <a:pt x="27163" y="16467"/>
                  </a:cubicBezTo>
                  <a:cubicBezTo>
                    <a:pt x="27555" y="16501"/>
                    <a:pt x="27948" y="16519"/>
                    <a:pt x="28340" y="16519"/>
                  </a:cubicBezTo>
                  <a:cubicBezTo>
                    <a:pt x="29566" y="16519"/>
                    <a:pt x="30787" y="16346"/>
                    <a:pt x="31956" y="15969"/>
                  </a:cubicBezTo>
                  <a:cubicBezTo>
                    <a:pt x="33368" y="15512"/>
                    <a:pt x="34677" y="14801"/>
                    <a:pt x="35886" y="13949"/>
                  </a:cubicBezTo>
                  <a:cubicBezTo>
                    <a:pt x="38414" y="12151"/>
                    <a:pt x="40456" y="9815"/>
                    <a:pt x="42548" y="7551"/>
                  </a:cubicBezTo>
                  <a:cubicBezTo>
                    <a:pt x="44710" y="5216"/>
                    <a:pt x="47025" y="2890"/>
                    <a:pt x="49950" y="1509"/>
                  </a:cubicBezTo>
                  <a:cubicBezTo>
                    <a:pt x="51984" y="549"/>
                    <a:pt x="54235" y="70"/>
                    <a:pt x="56482" y="70"/>
                  </a:cubicBezTo>
                  <a:cubicBezTo>
                    <a:pt x="57421" y="70"/>
                    <a:pt x="58360" y="153"/>
                    <a:pt x="59282" y="321"/>
                  </a:cubicBezTo>
                  <a:cubicBezTo>
                    <a:pt x="65182" y="1387"/>
                    <a:pt x="69945" y="6038"/>
                    <a:pt x="71315" y="11857"/>
                  </a:cubicBezTo>
                  <a:cubicBezTo>
                    <a:pt x="71488" y="12567"/>
                    <a:pt x="71599" y="13288"/>
                    <a:pt x="71660" y="14009"/>
                  </a:cubicBezTo>
                  <a:cubicBezTo>
                    <a:pt x="71666" y="14035"/>
                    <a:pt x="71684" y="14047"/>
                    <a:pt x="71700" y="14047"/>
                  </a:cubicBezTo>
                  <a:cubicBezTo>
                    <a:pt x="71717" y="14047"/>
                    <a:pt x="71732" y="14035"/>
                    <a:pt x="71732" y="14009"/>
                  </a:cubicBezTo>
                  <a:cubicBezTo>
                    <a:pt x="71244" y="8292"/>
                    <a:pt x="67386" y="3042"/>
                    <a:pt x="62004" y="1001"/>
                  </a:cubicBezTo>
                  <a:cubicBezTo>
                    <a:pt x="60248" y="333"/>
                    <a:pt x="58368" y="1"/>
                    <a:pt x="564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374" name="Google Shape;374;p20"/>
            <p:cNvGrpSpPr/>
            <p:nvPr/>
          </p:nvGrpSpPr>
          <p:grpSpPr>
            <a:xfrm>
              <a:off x="-2138111" y="-1907432"/>
              <a:ext cx="12612232" cy="7338805"/>
              <a:chOff x="-2138111" y="-1907432"/>
              <a:chExt cx="12612232" cy="7338805"/>
            </a:xfrm>
          </p:grpSpPr>
          <p:sp>
            <p:nvSpPr>
              <p:cNvPr id="375" name="Google Shape;375;p20"/>
              <p:cNvSpPr/>
              <p:nvPr/>
            </p:nvSpPr>
            <p:spPr>
              <a:xfrm rot="9272496">
                <a:off x="866154" y="-1103050"/>
                <a:ext cx="4382991" cy="2835046"/>
              </a:xfrm>
              <a:custGeom>
                <a:avLst/>
                <a:gdLst/>
                <a:ahLst/>
                <a:cxnLst/>
                <a:rect l="l" t="t" r="r" b="b"/>
                <a:pathLst>
                  <a:path w="85746" h="55463" extrusionOk="0">
                    <a:moveTo>
                      <a:pt x="48227" y="0"/>
                    </a:moveTo>
                    <a:cubicBezTo>
                      <a:pt x="47882" y="0"/>
                      <a:pt x="47535" y="9"/>
                      <a:pt x="47188" y="28"/>
                    </a:cubicBezTo>
                    <a:cubicBezTo>
                      <a:pt x="42599" y="282"/>
                      <a:pt x="38151" y="2018"/>
                      <a:pt x="34455" y="4719"/>
                    </a:cubicBezTo>
                    <a:cubicBezTo>
                      <a:pt x="30372" y="7705"/>
                      <a:pt x="27509" y="11899"/>
                      <a:pt x="24311" y="15737"/>
                    </a:cubicBezTo>
                    <a:cubicBezTo>
                      <a:pt x="21142" y="19545"/>
                      <a:pt x="17345" y="23231"/>
                      <a:pt x="12338" y="24338"/>
                    </a:cubicBezTo>
                    <a:cubicBezTo>
                      <a:pt x="11445" y="24532"/>
                      <a:pt x="10521" y="24639"/>
                      <a:pt x="9599" y="24639"/>
                    </a:cubicBezTo>
                    <a:cubicBezTo>
                      <a:pt x="8059" y="24639"/>
                      <a:pt x="6524" y="24340"/>
                      <a:pt x="5139" y="23647"/>
                    </a:cubicBezTo>
                    <a:cubicBezTo>
                      <a:pt x="3209" y="22693"/>
                      <a:pt x="1585" y="21027"/>
                      <a:pt x="793" y="19017"/>
                    </a:cubicBezTo>
                    <a:cubicBezTo>
                      <a:pt x="407" y="18052"/>
                      <a:pt x="244" y="17026"/>
                      <a:pt x="305" y="16001"/>
                    </a:cubicBezTo>
                    <a:cubicBezTo>
                      <a:pt x="305" y="15976"/>
                      <a:pt x="287" y="15963"/>
                      <a:pt x="269" y="15963"/>
                    </a:cubicBezTo>
                    <a:cubicBezTo>
                      <a:pt x="252" y="15963"/>
                      <a:pt x="234" y="15976"/>
                      <a:pt x="234" y="16001"/>
                    </a:cubicBezTo>
                    <a:cubicBezTo>
                      <a:pt x="1" y="20032"/>
                      <a:pt x="3291" y="23516"/>
                      <a:pt x="7078" y="24419"/>
                    </a:cubicBezTo>
                    <a:cubicBezTo>
                      <a:pt x="7930" y="24622"/>
                      <a:pt x="8785" y="24716"/>
                      <a:pt x="9633" y="24716"/>
                    </a:cubicBezTo>
                    <a:cubicBezTo>
                      <a:pt x="13412" y="24716"/>
                      <a:pt x="17069" y="22848"/>
                      <a:pt x="19913" y="20418"/>
                    </a:cubicBezTo>
                    <a:cubicBezTo>
                      <a:pt x="23762" y="17128"/>
                      <a:pt x="26514" y="12813"/>
                      <a:pt x="29875" y="9056"/>
                    </a:cubicBezTo>
                    <a:cubicBezTo>
                      <a:pt x="33125" y="5410"/>
                      <a:pt x="37095" y="2546"/>
                      <a:pt x="41786" y="1084"/>
                    </a:cubicBezTo>
                    <a:cubicBezTo>
                      <a:pt x="43888" y="429"/>
                      <a:pt x="46088" y="78"/>
                      <a:pt x="48282" y="78"/>
                    </a:cubicBezTo>
                    <a:cubicBezTo>
                      <a:pt x="50613" y="78"/>
                      <a:pt x="52937" y="475"/>
                      <a:pt x="55129" y="1327"/>
                    </a:cubicBezTo>
                    <a:cubicBezTo>
                      <a:pt x="59049" y="2851"/>
                      <a:pt x="62492" y="5704"/>
                      <a:pt x="64523" y="9401"/>
                    </a:cubicBezTo>
                    <a:cubicBezTo>
                      <a:pt x="65670" y="11513"/>
                      <a:pt x="66259" y="13818"/>
                      <a:pt x="66421" y="16204"/>
                    </a:cubicBezTo>
                    <a:cubicBezTo>
                      <a:pt x="66614" y="18926"/>
                      <a:pt x="66330" y="21657"/>
                      <a:pt x="66218" y="24378"/>
                    </a:cubicBezTo>
                    <a:cubicBezTo>
                      <a:pt x="66046" y="28420"/>
                      <a:pt x="66391" y="32807"/>
                      <a:pt x="68930" y="36148"/>
                    </a:cubicBezTo>
                    <a:cubicBezTo>
                      <a:pt x="70067" y="37640"/>
                      <a:pt x="71600" y="38727"/>
                      <a:pt x="73428" y="39215"/>
                    </a:cubicBezTo>
                    <a:cubicBezTo>
                      <a:pt x="74657" y="39549"/>
                      <a:pt x="75936" y="39651"/>
                      <a:pt x="77196" y="39895"/>
                    </a:cubicBezTo>
                    <a:cubicBezTo>
                      <a:pt x="78343" y="40118"/>
                      <a:pt x="79439" y="40494"/>
                      <a:pt x="80434" y="41113"/>
                    </a:cubicBezTo>
                    <a:cubicBezTo>
                      <a:pt x="82303" y="42261"/>
                      <a:pt x="83745" y="44099"/>
                      <a:pt x="84395" y="46190"/>
                    </a:cubicBezTo>
                    <a:cubicBezTo>
                      <a:pt x="85055" y="48354"/>
                      <a:pt x="84811" y="50750"/>
                      <a:pt x="83826" y="52771"/>
                    </a:cubicBezTo>
                    <a:cubicBezTo>
                      <a:pt x="83339" y="53766"/>
                      <a:pt x="82679" y="54659"/>
                      <a:pt x="81867" y="55411"/>
                    </a:cubicBezTo>
                    <a:cubicBezTo>
                      <a:pt x="81844" y="55434"/>
                      <a:pt x="81866" y="55462"/>
                      <a:pt x="81892" y="55462"/>
                    </a:cubicBezTo>
                    <a:cubicBezTo>
                      <a:pt x="81901" y="55462"/>
                      <a:pt x="81909" y="55459"/>
                      <a:pt x="81917" y="55451"/>
                    </a:cubicBezTo>
                    <a:cubicBezTo>
                      <a:pt x="84974" y="52598"/>
                      <a:pt x="85746" y="47826"/>
                      <a:pt x="83582" y="44220"/>
                    </a:cubicBezTo>
                    <a:cubicBezTo>
                      <a:pt x="82567" y="42514"/>
                      <a:pt x="80993" y="41133"/>
                      <a:pt x="79155" y="40382"/>
                    </a:cubicBezTo>
                    <a:cubicBezTo>
                      <a:pt x="76840" y="39448"/>
                      <a:pt x="74220" y="39702"/>
                      <a:pt x="71956" y="38605"/>
                    </a:cubicBezTo>
                    <a:cubicBezTo>
                      <a:pt x="68229" y="36787"/>
                      <a:pt x="66685" y="32380"/>
                      <a:pt x="66330" y="28512"/>
                    </a:cubicBezTo>
                    <a:cubicBezTo>
                      <a:pt x="65843" y="23313"/>
                      <a:pt x="67305" y="18032"/>
                      <a:pt x="65974" y="12894"/>
                    </a:cubicBezTo>
                    <a:cubicBezTo>
                      <a:pt x="64979" y="9004"/>
                      <a:pt x="62400" y="5653"/>
                      <a:pt x="59120" y="3379"/>
                    </a:cubicBezTo>
                    <a:cubicBezTo>
                      <a:pt x="55922" y="1150"/>
                      <a:pt x="52115" y="0"/>
                      <a:pt x="4822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76" name="Google Shape;376;p20"/>
              <p:cNvSpPr/>
              <p:nvPr/>
            </p:nvSpPr>
            <p:spPr>
              <a:xfrm rot="-2190436">
                <a:off x="6767466" y="2309917"/>
                <a:ext cx="3389217" cy="2184986"/>
              </a:xfrm>
              <a:custGeom>
                <a:avLst/>
                <a:gdLst/>
                <a:ahLst/>
                <a:cxnLst/>
                <a:rect l="l" t="t" r="r" b="b"/>
                <a:pathLst>
                  <a:path w="68641" h="44252" extrusionOk="0">
                    <a:moveTo>
                      <a:pt x="67677" y="0"/>
                    </a:moveTo>
                    <a:cubicBezTo>
                      <a:pt x="65155" y="0"/>
                      <a:pt x="62741" y="1012"/>
                      <a:pt x="60731" y="2524"/>
                    </a:cubicBezTo>
                    <a:cubicBezTo>
                      <a:pt x="58294" y="4352"/>
                      <a:pt x="56516" y="6829"/>
                      <a:pt x="55074" y="9480"/>
                    </a:cubicBezTo>
                    <a:cubicBezTo>
                      <a:pt x="52160" y="14852"/>
                      <a:pt x="50383" y="21107"/>
                      <a:pt x="45621" y="25240"/>
                    </a:cubicBezTo>
                    <a:cubicBezTo>
                      <a:pt x="44504" y="26215"/>
                      <a:pt x="43245" y="27027"/>
                      <a:pt x="41864" y="27576"/>
                    </a:cubicBezTo>
                    <a:cubicBezTo>
                      <a:pt x="40310" y="28185"/>
                      <a:pt x="38644" y="28459"/>
                      <a:pt x="36979" y="28499"/>
                    </a:cubicBezTo>
                    <a:cubicBezTo>
                      <a:pt x="36764" y="28506"/>
                      <a:pt x="36550" y="28509"/>
                      <a:pt x="36335" y="28509"/>
                    </a:cubicBezTo>
                    <a:cubicBezTo>
                      <a:pt x="33195" y="28509"/>
                      <a:pt x="30095" y="27846"/>
                      <a:pt x="26977" y="27504"/>
                    </a:cubicBezTo>
                    <a:cubicBezTo>
                      <a:pt x="25877" y="27383"/>
                      <a:pt x="24780" y="27316"/>
                      <a:pt x="23686" y="27316"/>
                    </a:cubicBezTo>
                    <a:cubicBezTo>
                      <a:pt x="21954" y="27316"/>
                      <a:pt x="20230" y="27484"/>
                      <a:pt x="18518" y="27870"/>
                    </a:cubicBezTo>
                    <a:cubicBezTo>
                      <a:pt x="15918" y="28459"/>
                      <a:pt x="13420" y="29464"/>
                      <a:pt x="11125" y="30815"/>
                    </a:cubicBezTo>
                    <a:cubicBezTo>
                      <a:pt x="6576" y="33506"/>
                      <a:pt x="2799" y="37578"/>
                      <a:pt x="687" y="42442"/>
                    </a:cubicBezTo>
                    <a:cubicBezTo>
                      <a:pt x="433" y="43020"/>
                      <a:pt x="210" y="43609"/>
                      <a:pt x="7" y="44209"/>
                    </a:cubicBezTo>
                    <a:cubicBezTo>
                      <a:pt x="0" y="44234"/>
                      <a:pt x="21" y="44251"/>
                      <a:pt x="40" y="44251"/>
                    </a:cubicBezTo>
                    <a:cubicBezTo>
                      <a:pt x="52" y="44251"/>
                      <a:pt x="64" y="44245"/>
                      <a:pt x="68" y="44229"/>
                    </a:cubicBezTo>
                    <a:cubicBezTo>
                      <a:pt x="1824" y="39080"/>
                      <a:pt x="5398" y="34673"/>
                      <a:pt x="9897" y="31668"/>
                    </a:cubicBezTo>
                    <a:cubicBezTo>
                      <a:pt x="14007" y="28925"/>
                      <a:pt x="18839" y="27367"/>
                      <a:pt x="23767" y="27367"/>
                    </a:cubicBezTo>
                    <a:cubicBezTo>
                      <a:pt x="24257" y="27367"/>
                      <a:pt x="24749" y="27382"/>
                      <a:pt x="25240" y="27413"/>
                    </a:cubicBezTo>
                    <a:cubicBezTo>
                      <a:pt x="28866" y="27644"/>
                      <a:pt x="32681" y="28556"/>
                      <a:pt x="36366" y="28556"/>
                    </a:cubicBezTo>
                    <a:cubicBezTo>
                      <a:pt x="38998" y="28556"/>
                      <a:pt x="41563" y="28091"/>
                      <a:pt x="43945" y="26581"/>
                    </a:cubicBezTo>
                    <a:cubicBezTo>
                      <a:pt x="49053" y="23351"/>
                      <a:pt x="51308" y="17411"/>
                      <a:pt x="53785" y="12202"/>
                    </a:cubicBezTo>
                    <a:cubicBezTo>
                      <a:pt x="55126" y="9368"/>
                      <a:pt x="56638" y="6535"/>
                      <a:pt x="58852" y="4271"/>
                    </a:cubicBezTo>
                    <a:cubicBezTo>
                      <a:pt x="60893" y="2179"/>
                      <a:pt x="63543" y="493"/>
                      <a:pt x="66488" y="138"/>
                    </a:cubicBezTo>
                    <a:cubicBezTo>
                      <a:pt x="66861" y="89"/>
                      <a:pt x="67236" y="66"/>
                      <a:pt x="67611" y="66"/>
                    </a:cubicBezTo>
                    <a:cubicBezTo>
                      <a:pt x="67941" y="66"/>
                      <a:pt x="68272" y="84"/>
                      <a:pt x="68600" y="118"/>
                    </a:cubicBezTo>
                    <a:cubicBezTo>
                      <a:pt x="68641" y="118"/>
                      <a:pt x="68641" y="57"/>
                      <a:pt x="68600" y="46"/>
                    </a:cubicBezTo>
                    <a:cubicBezTo>
                      <a:pt x="68291" y="15"/>
                      <a:pt x="67983" y="0"/>
                      <a:pt x="676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77" name="Google Shape;377;p20"/>
              <p:cNvSpPr/>
              <p:nvPr/>
            </p:nvSpPr>
            <p:spPr>
              <a:xfrm rot="-3790971">
                <a:off x="2411629" y="580018"/>
                <a:ext cx="3827959" cy="4070931"/>
              </a:xfrm>
              <a:custGeom>
                <a:avLst/>
                <a:gdLst/>
                <a:ahLst/>
                <a:cxnLst/>
                <a:rect l="l" t="t" r="r" b="b"/>
                <a:pathLst>
                  <a:path w="37197" h="39558" extrusionOk="0">
                    <a:moveTo>
                      <a:pt x="8059" y="63"/>
                    </a:moveTo>
                    <a:cubicBezTo>
                      <a:pt x="8465" y="63"/>
                      <a:pt x="8871" y="115"/>
                      <a:pt x="9271" y="227"/>
                    </a:cubicBezTo>
                    <a:cubicBezTo>
                      <a:pt x="9993" y="430"/>
                      <a:pt x="10612" y="867"/>
                      <a:pt x="11221" y="1303"/>
                    </a:cubicBezTo>
                    <a:cubicBezTo>
                      <a:pt x="12003" y="1872"/>
                      <a:pt x="12683" y="2562"/>
                      <a:pt x="13232" y="3375"/>
                    </a:cubicBezTo>
                    <a:cubicBezTo>
                      <a:pt x="13709" y="4086"/>
                      <a:pt x="14075" y="4868"/>
                      <a:pt x="14430" y="5640"/>
                    </a:cubicBezTo>
                    <a:cubicBezTo>
                      <a:pt x="15232" y="7396"/>
                      <a:pt x="16136" y="9112"/>
                      <a:pt x="17334" y="10645"/>
                    </a:cubicBezTo>
                    <a:cubicBezTo>
                      <a:pt x="17934" y="11417"/>
                      <a:pt x="18654" y="12118"/>
                      <a:pt x="19518" y="12585"/>
                    </a:cubicBezTo>
                    <a:cubicBezTo>
                      <a:pt x="20380" y="13052"/>
                      <a:pt x="21355" y="13276"/>
                      <a:pt x="22330" y="13357"/>
                    </a:cubicBezTo>
                    <a:cubicBezTo>
                      <a:pt x="22751" y="13391"/>
                      <a:pt x="23173" y="13403"/>
                      <a:pt x="23596" y="13403"/>
                    </a:cubicBezTo>
                    <a:cubicBezTo>
                      <a:pt x="24525" y="13403"/>
                      <a:pt x="25460" y="13346"/>
                      <a:pt x="26392" y="13346"/>
                    </a:cubicBezTo>
                    <a:cubicBezTo>
                      <a:pt x="27167" y="13346"/>
                      <a:pt x="27940" y="13386"/>
                      <a:pt x="28707" y="13529"/>
                    </a:cubicBezTo>
                    <a:cubicBezTo>
                      <a:pt x="32252" y="14200"/>
                      <a:pt x="35044" y="17063"/>
                      <a:pt x="36273" y="20364"/>
                    </a:cubicBezTo>
                    <a:cubicBezTo>
                      <a:pt x="36923" y="22079"/>
                      <a:pt x="37135" y="23918"/>
                      <a:pt x="36912" y="25746"/>
                    </a:cubicBezTo>
                    <a:cubicBezTo>
                      <a:pt x="36668" y="27644"/>
                      <a:pt x="35988" y="29462"/>
                      <a:pt x="35003" y="31097"/>
                    </a:cubicBezTo>
                    <a:cubicBezTo>
                      <a:pt x="32942" y="34529"/>
                      <a:pt x="29621" y="37068"/>
                      <a:pt x="25864" y="38388"/>
                    </a:cubicBezTo>
                    <a:cubicBezTo>
                      <a:pt x="23789" y="39119"/>
                      <a:pt x="21584" y="39491"/>
                      <a:pt x="19379" y="39491"/>
                    </a:cubicBezTo>
                    <a:cubicBezTo>
                      <a:pt x="17387" y="39491"/>
                      <a:pt x="15394" y="39187"/>
                      <a:pt x="13496" y="38571"/>
                    </a:cubicBezTo>
                    <a:cubicBezTo>
                      <a:pt x="9851" y="37383"/>
                      <a:pt x="6611" y="35027"/>
                      <a:pt x="4275" y="31990"/>
                    </a:cubicBezTo>
                    <a:cubicBezTo>
                      <a:pt x="3118" y="30487"/>
                      <a:pt x="2183" y="28822"/>
                      <a:pt x="1524" y="27055"/>
                    </a:cubicBezTo>
                    <a:cubicBezTo>
                      <a:pt x="721" y="24882"/>
                      <a:pt x="315" y="22577"/>
                      <a:pt x="183" y="20262"/>
                    </a:cubicBezTo>
                    <a:cubicBezTo>
                      <a:pt x="41" y="17967"/>
                      <a:pt x="163" y="15672"/>
                      <a:pt x="376" y="13387"/>
                    </a:cubicBezTo>
                    <a:cubicBezTo>
                      <a:pt x="477" y="12240"/>
                      <a:pt x="610" y="11113"/>
                      <a:pt x="752" y="9975"/>
                    </a:cubicBezTo>
                    <a:cubicBezTo>
                      <a:pt x="884" y="8919"/>
                      <a:pt x="1036" y="7863"/>
                      <a:pt x="1290" y="6827"/>
                    </a:cubicBezTo>
                    <a:cubicBezTo>
                      <a:pt x="1768" y="4857"/>
                      <a:pt x="2610" y="2867"/>
                      <a:pt x="4205" y="1557"/>
                    </a:cubicBezTo>
                    <a:cubicBezTo>
                      <a:pt x="5275" y="676"/>
                      <a:pt x="6662" y="63"/>
                      <a:pt x="8059" y="63"/>
                    </a:cubicBezTo>
                    <a:close/>
                    <a:moveTo>
                      <a:pt x="8072" y="0"/>
                    </a:moveTo>
                    <a:cubicBezTo>
                      <a:pt x="7618" y="0"/>
                      <a:pt x="7163" y="62"/>
                      <a:pt x="6723" y="176"/>
                    </a:cubicBezTo>
                    <a:cubicBezTo>
                      <a:pt x="4925" y="644"/>
                      <a:pt x="3433" y="1892"/>
                      <a:pt x="2499" y="3487"/>
                    </a:cubicBezTo>
                    <a:cubicBezTo>
                      <a:pt x="1432" y="5324"/>
                      <a:pt x="1016" y="7447"/>
                      <a:pt x="741" y="9528"/>
                    </a:cubicBezTo>
                    <a:cubicBezTo>
                      <a:pt x="427" y="11834"/>
                      <a:pt x="183" y="14159"/>
                      <a:pt x="92" y="16485"/>
                    </a:cubicBezTo>
                    <a:cubicBezTo>
                      <a:pt x="1" y="18810"/>
                      <a:pt x="71" y="21156"/>
                      <a:pt x="488" y="23451"/>
                    </a:cubicBezTo>
                    <a:cubicBezTo>
                      <a:pt x="863" y="25543"/>
                      <a:pt x="1524" y="27583"/>
                      <a:pt x="2539" y="29452"/>
                    </a:cubicBezTo>
                    <a:cubicBezTo>
                      <a:pt x="3453" y="31137"/>
                      <a:pt x="4621" y="32681"/>
                      <a:pt x="5981" y="34032"/>
                    </a:cubicBezTo>
                    <a:cubicBezTo>
                      <a:pt x="7342" y="35372"/>
                      <a:pt x="8896" y="36510"/>
                      <a:pt x="10582" y="37403"/>
                    </a:cubicBezTo>
                    <a:cubicBezTo>
                      <a:pt x="12369" y="38347"/>
                      <a:pt x="14298" y="38987"/>
                      <a:pt x="16298" y="39312"/>
                    </a:cubicBezTo>
                    <a:cubicBezTo>
                      <a:pt x="17316" y="39476"/>
                      <a:pt x="18346" y="39557"/>
                      <a:pt x="19377" y="39557"/>
                    </a:cubicBezTo>
                    <a:cubicBezTo>
                      <a:pt x="20453" y="39557"/>
                      <a:pt x="21530" y="39468"/>
                      <a:pt x="22594" y="39292"/>
                    </a:cubicBezTo>
                    <a:cubicBezTo>
                      <a:pt x="24676" y="38947"/>
                      <a:pt x="26707" y="38266"/>
                      <a:pt x="28576" y="37261"/>
                    </a:cubicBezTo>
                    <a:cubicBezTo>
                      <a:pt x="30291" y="36337"/>
                      <a:pt x="31855" y="35118"/>
                      <a:pt x="33165" y="33676"/>
                    </a:cubicBezTo>
                    <a:cubicBezTo>
                      <a:pt x="34455" y="32254"/>
                      <a:pt x="35511" y="30620"/>
                      <a:pt x="36201" y="28822"/>
                    </a:cubicBezTo>
                    <a:cubicBezTo>
                      <a:pt x="36871" y="27076"/>
                      <a:pt x="37196" y="25166"/>
                      <a:pt x="37024" y="23298"/>
                    </a:cubicBezTo>
                    <a:cubicBezTo>
                      <a:pt x="36862" y="21511"/>
                      <a:pt x="36252" y="19764"/>
                      <a:pt x="35308" y="18241"/>
                    </a:cubicBezTo>
                    <a:cubicBezTo>
                      <a:pt x="34384" y="16749"/>
                      <a:pt x="33125" y="15449"/>
                      <a:pt x="31611" y="14555"/>
                    </a:cubicBezTo>
                    <a:cubicBezTo>
                      <a:pt x="30850" y="14118"/>
                      <a:pt x="30038" y="13773"/>
                      <a:pt x="29185" y="13560"/>
                    </a:cubicBezTo>
                    <a:cubicBezTo>
                      <a:pt x="28283" y="13344"/>
                      <a:pt x="27356" y="13284"/>
                      <a:pt x="26434" y="13284"/>
                    </a:cubicBezTo>
                    <a:cubicBezTo>
                      <a:pt x="26359" y="13284"/>
                      <a:pt x="26284" y="13285"/>
                      <a:pt x="26209" y="13286"/>
                    </a:cubicBezTo>
                    <a:cubicBezTo>
                      <a:pt x="25356" y="13290"/>
                      <a:pt x="24474" y="13342"/>
                      <a:pt x="23596" y="13342"/>
                    </a:cubicBezTo>
                    <a:cubicBezTo>
                      <a:pt x="22268" y="13342"/>
                      <a:pt x="20949" y="13222"/>
                      <a:pt x="19751" y="12636"/>
                    </a:cubicBezTo>
                    <a:cubicBezTo>
                      <a:pt x="18817" y="12179"/>
                      <a:pt x="18055" y="11448"/>
                      <a:pt x="17415" y="10645"/>
                    </a:cubicBezTo>
                    <a:cubicBezTo>
                      <a:pt x="16756" y="9813"/>
                      <a:pt x="16187" y="8909"/>
                      <a:pt x="15669" y="7995"/>
                    </a:cubicBezTo>
                    <a:cubicBezTo>
                      <a:pt x="14765" y="6411"/>
                      <a:pt x="14206" y="4634"/>
                      <a:pt x="13150" y="3151"/>
                    </a:cubicBezTo>
                    <a:cubicBezTo>
                      <a:pt x="12633" y="2410"/>
                      <a:pt x="11983" y="1781"/>
                      <a:pt x="11252" y="1242"/>
                    </a:cubicBezTo>
                    <a:cubicBezTo>
                      <a:pt x="10622" y="795"/>
                      <a:pt x="9993" y="349"/>
                      <a:pt x="9241" y="146"/>
                    </a:cubicBezTo>
                    <a:cubicBezTo>
                      <a:pt x="8859" y="47"/>
                      <a:pt x="8466" y="0"/>
                      <a:pt x="807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78" name="Google Shape;378;p20"/>
              <p:cNvSpPr/>
              <p:nvPr/>
            </p:nvSpPr>
            <p:spPr>
              <a:xfrm rot="602346">
                <a:off x="-1813998" y="642690"/>
                <a:ext cx="6301923" cy="4272111"/>
              </a:xfrm>
              <a:custGeom>
                <a:avLst/>
                <a:gdLst/>
                <a:ahLst/>
                <a:cxnLst/>
                <a:rect l="l" t="t" r="r" b="b"/>
                <a:pathLst>
                  <a:path w="47275" h="32048" extrusionOk="0">
                    <a:moveTo>
                      <a:pt x="11491" y="1"/>
                    </a:moveTo>
                    <a:cubicBezTo>
                      <a:pt x="9887" y="1"/>
                      <a:pt x="8266" y="466"/>
                      <a:pt x="6879" y="1233"/>
                    </a:cubicBezTo>
                    <a:cubicBezTo>
                      <a:pt x="4575" y="2523"/>
                      <a:pt x="2797" y="4543"/>
                      <a:pt x="1203" y="6614"/>
                    </a:cubicBezTo>
                    <a:cubicBezTo>
                      <a:pt x="807" y="7133"/>
                      <a:pt x="411" y="7661"/>
                      <a:pt x="15" y="8189"/>
                    </a:cubicBezTo>
                    <a:cubicBezTo>
                      <a:pt x="1" y="8210"/>
                      <a:pt x="27" y="8232"/>
                      <a:pt x="51" y="8232"/>
                    </a:cubicBezTo>
                    <a:cubicBezTo>
                      <a:pt x="60" y="8232"/>
                      <a:pt x="70" y="8228"/>
                      <a:pt x="76" y="8219"/>
                    </a:cubicBezTo>
                    <a:cubicBezTo>
                      <a:pt x="1660" y="6086"/>
                      <a:pt x="3275" y="3924"/>
                      <a:pt x="5397" y="2299"/>
                    </a:cubicBezTo>
                    <a:cubicBezTo>
                      <a:pt x="7152" y="955"/>
                      <a:pt x="9277" y="73"/>
                      <a:pt x="11491" y="73"/>
                    </a:cubicBezTo>
                    <a:cubicBezTo>
                      <a:pt x="11737" y="73"/>
                      <a:pt x="11984" y="83"/>
                      <a:pt x="12231" y="106"/>
                    </a:cubicBezTo>
                    <a:cubicBezTo>
                      <a:pt x="13409" y="217"/>
                      <a:pt x="14556" y="593"/>
                      <a:pt x="15511" y="1293"/>
                    </a:cubicBezTo>
                    <a:cubicBezTo>
                      <a:pt x="16537" y="2045"/>
                      <a:pt x="17268" y="3121"/>
                      <a:pt x="17725" y="4289"/>
                    </a:cubicBezTo>
                    <a:cubicBezTo>
                      <a:pt x="18781" y="6991"/>
                      <a:pt x="18395" y="9915"/>
                      <a:pt x="17999" y="12697"/>
                    </a:cubicBezTo>
                    <a:cubicBezTo>
                      <a:pt x="17613" y="15419"/>
                      <a:pt x="17379" y="18150"/>
                      <a:pt x="17776" y="20892"/>
                    </a:cubicBezTo>
                    <a:cubicBezTo>
                      <a:pt x="18131" y="23421"/>
                      <a:pt x="19015" y="25928"/>
                      <a:pt x="20639" y="27919"/>
                    </a:cubicBezTo>
                    <a:cubicBezTo>
                      <a:pt x="22111" y="29726"/>
                      <a:pt x="24153" y="31138"/>
                      <a:pt x="26437" y="31676"/>
                    </a:cubicBezTo>
                    <a:cubicBezTo>
                      <a:pt x="27071" y="31821"/>
                      <a:pt x="27717" y="31897"/>
                      <a:pt x="28363" y="31897"/>
                    </a:cubicBezTo>
                    <a:cubicBezTo>
                      <a:pt x="28847" y="31897"/>
                      <a:pt x="29330" y="31855"/>
                      <a:pt x="29809" y="31768"/>
                    </a:cubicBezTo>
                    <a:cubicBezTo>
                      <a:pt x="31108" y="31524"/>
                      <a:pt x="32327" y="30965"/>
                      <a:pt x="33484" y="30326"/>
                    </a:cubicBezTo>
                    <a:cubicBezTo>
                      <a:pt x="35942" y="28955"/>
                      <a:pt x="38318" y="27066"/>
                      <a:pt x="41222" y="26792"/>
                    </a:cubicBezTo>
                    <a:cubicBezTo>
                      <a:pt x="41420" y="26775"/>
                      <a:pt x="41617" y="26765"/>
                      <a:pt x="41813" y="26765"/>
                    </a:cubicBezTo>
                    <a:cubicBezTo>
                      <a:pt x="42876" y="26765"/>
                      <a:pt x="43903" y="27032"/>
                      <a:pt x="44787" y="27675"/>
                    </a:cubicBezTo>
                    <a:cubicBezTo>
                      <a:pt x="45680" y="28336"/>
                      <a:pt x="46401" y="29310"/>
                      <a:pt x="46564" y="30417"/>
                    </a:cubicBezTo>
                    <a:cubicBezTo>
                      <a:pt x="46655" y="30955"/>
                      <a:pt x="46584" y="31504"/>
                      <a:pt x="46381" y="32011"/>
                    </a:cubicBezTo>
                    <a:cubicBezTo>
                      <a:pt x="46369" y="32034"/>
                      <a:pt x="46383" y="32047"/>
                      <a:pt x="46402" y="32047"/>
                    </a:cubicBezTo>
                    <a:cubicBezTo>
                      <a:pt x="46416" y="32047"/>
                      <a:pt x="46433" y="32039"/>
                      <a:pt x="46442" y="32021"/>
                    </a:cubicBezTo>
                    <a:cubicBezTo>
                      <a:pt x="47274" y="29990"/>
                      <a:pt x="45680" y="27838"/>
                      <a:pt x="43832" y="27066"/>
                    </a:cubicBezTo>
                    <a:cubicBezTo>
                      <a:pt x="43212" y="26801"/>
                      <a:pt x="42543" y="26691"/>
                      <a:pt x="41870" y="26691"/>
                    </a:cubicBezTo>
                    <a:cubicBezTo>
                      <a:pt x="41253" y="26691"/>
                      <a:pt x="40632" y="26783"/>
                      <a:pt x="40044" y="26934"/>
                    </a:cubicBezTo>
                    <a:cubicBezTo>
                      <a:pt x="38654" y="27279"/>
                      <a:pt x="37354" y="27939"/>
                      <a:pt x="36125" y="28660"/>
                    </a:cubicBezTo>
                    <a:cubicBezTo>
                      <a:pt x="33789" y="30051"/>
                      <a:pt x="31423" y="31757"/>
                      <a:pt x="28590" y="31829"/>
                    </a:cubicBezTo>
                    <a:cubicBezTo>
                      <a:pt x="28515" y="31831"/>
                      <a:pt x="28440" y="31832"/>
                      <a:pt x="28365" y="31832"/>
                    </a:cubicBezTo>
                    <a:cubicBezTo>
                      <a:pt x="25948" y="31832"/>
                      <a:pt x="23631" y="30733"/>
                      <a:pt x="21868" y="29128"/>
                    </a:cubicBezTo>
                    <a:cubicBezTo>
                      <a:pt x="19888" y="27320"/>
                      <a:pt x="18679" y="24872"/>
                      <a:pt x="18090" y="22273"/>
                    </a:cubicBezTo>
                    <a:cubicBezTo>
                      <a:pt x="17471" y="19521"/>
                      <a:pt x="17542" y="16658"/>
                      <a:pt x="17907" y="13875"/>
                    </a:cubicBezTo>
                    <a:cubicBezTo>
                      <a:pt x="18273" y="11022"/>
                      <a:pt x="18872" y="8077"/>
                      <a:pt x="18110" y="5233"/>
                    </a:cubicBezTo>
                    <a:cubicBezTo>
                      <a:pt x="17796" y="4086"/>
                      <a:pt x="17278" y="2979"/>
                      <a:pt x="16476" y="2085"/>
                    </a:cubicBezTo>
                    <a:cubicBezTo>
                      <a:pt x="15704" y="1223"/>
                      <a:pt x="14699" y="613"/>
                      <a:pt x="13592" y="289"/>
                    </a:cubicBezTo>
                    <a:cubicBezTo>
                      <a:pt x="12909" y="92"/>
                      <a:pt x="12202" y="1"/>
                      <a:pt x="1149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79" name="Google Shape;379;p20"/>
              <p:cNvSpPr/>
              <p:nvPr/>
            </p:nvSpPr>
            <p:spPr>
              <a:xfrm rot="-565460" flipH="1">
                <a:off x="3928777" y="960008"/>
                <a:ext cx="5920740" cy="4013705"/>
              </a:xfrm>
              <a:custGeom>
                <a:avLst/>
                <a:gdLst/>
                <a:ahLst/>
                <a:cxnLst/>
                <a:rect l="l" t="t" r="r" b="b"/>
                <a:pathLst>
                  <a:path w="47275" h="32048" extrusionOk="0">
                    <a:moveTo>
                      <a:pt x="11491" y="1"/>
                    </a:moveTo>
                    <a:cubicBezTo>
                      <a:pt x="9887" y="1"/>
                      <a:pt x="8266" y="466"/>
                      <a:pt x="6879" y="1233"/>
                    </a:cubicBezTo>
                    <a:cubicBezTo>
                      <a:pt x="4575" y="2523"/>
                      <a:pt x="2797" y="4543"/>
                      <a:pt x="1203" y="6614"/>
                    </a:cubicBezTo>
                    <a:cubicBezTo>
                      <a:pt x="807" y="7133"/>
                      <a:pt x="411" y="7661"/>
                      <a:pt x="15" y="8189"/>
                    </a:cubicBezTo>
                    <a:cubicBezTo>
                      <a:pt x="1" y="8210"/>
                      <a:pt x="27" y="8232"/>
                      <a:pt x="51" y="8232"/>
                    </a:cubicBezTo>
                    <a:cubicBezTo>
                      <a:pt x="60" y="8232"/>
                      <a:pt x="70" y="8228"/>
                      <a:pt x="76" y="8219"/>
                    </a:cubicBezTo>
                    <a:cubicBezTo>
                      <a:pt x="1660" y="6086"/>
                      <a:pt x="3275" y="3924"/>
                      <a:pt x="5397" y="2299"/>
                    </a:cubicBezTo>
                    <a:cubicBezTo>
                      <a:pt x="7152" y="955"/>
                      <a:pt x="9277" y="73"/>
                      <a:pt x="11491" y="73"/>
                    </a:cubicBezTo>
                    <a:cubicBezTo>
                      <a:pt x="11737" y="73"/>
                      <a:pt x="11984" y="83"/>
                      <a:pt x="12231" y="106"/>
                    </a:cubicBezTo>
                    <a:cubicBezTo>
                      <a:pt x="13409" y="217"/>
                      <a:pt x="14556" y="593"/>
                      <a:pt x="15511" y="1293"/>
                    </a:cubicBezTo>
                    <a:cubicBezTo>
                      <a:pt x="16537" y="2045"/>
                      <a:pt x="17268" y="3121"/>
                      <a:pt x="17725" y="4289"/>
                    </a:cubicBezTo>
                    <a:cubicBezTo>
                      <a:pt x="18781" y="6991"/>
                      <a:pt x="18395" y="9915"/>
                      <a:pt x="17999" y="12697"/>
                    </a:cubicBezTo>
                    <a:cubicBezTo>
                      <a:pt x="17613" y="15419"/>
                      <a:pt x="17379" y="18150"/>
                      <a:pt x="17776" y="20892"/>
                    </a:cubicBezTo>
                    <a:cubicBezTo>
                      <a:pt x="18131" y="23421"/>
                      <a:pt x="19015" y="25928"/>
                      <a:pt x="20639" y="27919"/>
                    </a:cubicBezTo>
                    <a:cubicBezTo>
                      <a:pt x="22111" y="29726"/>
                      <a:pt x="24153" y="31138"/>
                      <a:pt x="26437" y="31676"/>
                    </a:cubicBezTo>
                    <a:cubicBezTo>
                      <a:pt x="27071" y="31821"/>
                      <a:pt x="27717" y="31897"/>
                      <a:pt x="28363" y="31897"/>
                    </a:cubicBezTo>
                    <a:cubicBezTo>
                      <a:pt x="28847" y="31897"/>
                      <a:pt x="29330" y="31855"/>
                      <a:pt x="29809" y="31768"/>
                    </a:cubicBezTo>
                    <a:cubicBezTo>
                      <a:pt x="31108" y="31524"/>
                      <a:pt x="32327" y="30965"/>
                      <a:pt x="33484" y="30326"/>
                    </a:cubicBezTo>
                    <a:cubicBezTo>
                      <a:pt x="35942" y="28955"/>
                      <a:pt x="38318" y="27066"/>
                      <a:pt x="41222" y="26792"/>
                    </a:cubicBezTo>
                    <a:cubicBezTo>
                      <a:pt x="41420" y="26775"/>
                      <a:pt x="41617" y="26765"/>
                      <a:pt x="41813" y="26765"/>
                    </a:cubicBezTo>
                    <a:cubicBezTo>
                      <a:pt x="42876" y="26765"/>
                      <a:pt x="43903" y="27032"/>
                      <a:pt x="44787" y="27675"/>
                    </a:cubicBezTo>
                    <a:cubicBezTo>
                      <a:pt x="45680" y="28336"/>
                      <a:pt x="46401" y="29310"/>
                      <a:pt x="46564" y="30417"/>
                    </a:cubicBezTo>
                    <a:cubicBezTo>
                      <a:pt x="46655" y="30955"/>
                      <a:pt x="46584" y="31504"/>
                      <a:pt x="46381" y="32011"/>
                    </a:cubicBezTo>
                    <a:cubicBezTo>
                      <a:pt x="46369" y="32034"/>
                      <a:pt x="46383" y="32047"/>
                      <a:pt x="46402" y="32047"/>
                    </a:cubicBezTo>
                    <a:cubicBezTo>
                      <a:pt x="46416" y="32047"/>
                      <a:pt x="46433" y="32039"/>
                      <a:pt x="46442" y="32021"/>
                    </a:cubicBezTo>
                    <a:cubicBezTo>
                      <a:pt x="47274" y="29990"/>
                      <a:pt x="45680" y="27838"/>
                      <a:pt x="43832" y="27066"/>
                    </a:cubicBezTo>
                    <a:cubicBezTo>
                      <a:pt x="43212" y="26801"/>
                      <a:pt x="42543" y="26691"/>
                      <a:pt x="41870" y="26691"/>
                    </a:cubicBezTo>
                    <a:cubicBezTo>
                      <a:pt x="41253" y="26691"/>
                      <a:pt x="40632" y="26783"/>
                      <a:pt x="40044" y="26934"/>
                    </a:cubicBezTo>
                    <a:cubicBezTo>
                      <a:pt x="38654" y="27279"/>
                      <a:pt x="37354" y="27939"/>
                      <a:pt x="36125" y="28660"/>
                    </a:cubicBezTo>
                    <a:cubicBezTo>
                      <a:pt x="33789" y="30051"/>
                      <a:pt x="31423" y="31757"/>
                      <a:pt x="28590" y="31829"/>
                    </a:cubicBezTo>
                    <a:cubicBezTo>
                      <a:pt x="28515" y="31831"/>
                      <a:pt x="28440" y="31832"/>
                      <a:pt x="28365" y="31832"/>
                    </a:cubicBezTo>
                    <a:cubicBezTo>
                      <a:pt x="25948" y="31832"/>
                      <a:pt x="23631" y="30733"/>
                      <a:pt x="21868" y="29128"/>
                    </a:cubicBezTo>
                    <a:cubicBezTo>
                      <a:pt x="19888" y="27320"/>
                      <a:pt x="18679" y="24872"/>
                      <a:pt x="18090" y="22273"/>
                    </a:cubicBezTo>
                    <a:cubicBezTo>
                      <a:pt x="17471" y="19521"/>
                      <a:pt x="17542" y="16658"/>
                      <a:pt x="17907" y="13875"/>
                    </a:cubicBezTo>
                    <a:cubicBezTo>
                      <a:pt x="18273" y="11022"/>
                      <a:pt x="18872" y="8077"/>
                      <a:pt x="18110" y="5233"/>
                    </a:cubicBezTo>
                    <a:cubicBezTo>
                      <a:pt x="17796" y="4086"/>
                      <a:pt x="17278" y="2979"/>
                      <a:pt x="16476" y="2085"/>
                    </a:cubicBezTo>
                    <a:cubicBezTo>
                      <a:pt x="15704" y="1223"/>
                      <a:pt x="14699" y="613"/>
                      <a:pt x="13592" y="289"/>
                    </a:cubicBezTo>
                    <a:cubicBezTo>
                      <a:pt x="12909" y="92"/>
                      <a:pt x="12202" y="1"/>
                      <a:pt x="1149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80" name="Google Shape;380;p20"/>
              <p:cNvSpPr/>
              <p:nvPr/>
            </p:nvSpPr>
            <p:spPr>
              <a:xfrm rot="602346">
                <a:off x="-1748673" y="566490"/>
                <a:ext cx="6301923" cy="4272111"/>
              </a:xfrm>
              <a:custGeom>
                <a:avLst/>
                <a:gdLst/>
                <a:ahLst/>
                <a:cxnLst/>
                <a:rect l="l" t="t" r="r" b="b"/>
                <a:pathLst>
                  <a:path w="47275" h="32048" extrusionOk="0">
                    <a:moveTo>
                      <a:pt x="11491" y="1"/>
                    </a:moveTo>
                    <a:cubicBezTo>
                      <a:pt x="9887" y="1"/>
                      <a:pt x="8266" y="466"/>
                      <a:pt x="6879" y="1233"/>
                    </a:cubicBezTo>
                    <a:cubicBezTo>
                      <a:pt x="4575" y="2523"/>
                      <a:pt x="2797" y="4543"/>
                      <a:pt x="1203" y="6614"/>
                    </a:cubicBezTo>
                    <a:cubicBezTo>
                      <a:pt x="807" y="7133"/>
                      <a:pt x="411" y="7661"/>
                      <a:pt x="15" y="8189"/>
                    </a:cubicBezTo>
                    <a:cubicBezTo>
                      <a:pt x="1" y="8210"/>
                      <a:pt x="27" y="8232"/>
                      <a:pt x="51" y="8232"/>
                    </a:cubicBezTo>
                    <a:cubicBezTo>
                      <a:pt x="60" y="8232"/>
                      <a:pt x="70" y="8228"/>
                      <a:pt x="76" y="8219"/>
                    </a:cubicBezTo>
                    <a:cubicBezTo>
                      <a:pt x="1660" y="6086"/>
                      <a:pt x="3275" y="3924"/>
                      <a:pt x="5397" y="2299"/>
                    </a:cubicBezTo>
                    <a:cubicBezTo>
                      <a:pt x="7152" y="955"/>
                      <a:pt x="9277" y="73"/>
                      <a:pt x="11491" y="73"/>
                    </a:cubicBezTo>
                    <a:cubicBezTo>
                      <a:pt x="11737" y="73"/>
                      <a:pt x="11984" y="83"/>
                      <a:pt x="12231" y="106"/>
                    </a:cubicBezTo>
                    <a:cubicBezTo>
                      <a:pt x="13409" y="217"/>
                      <a:pt x="14556" y="593"/>
                      <a:pt x="15511" y="1293"/>
                    </a:cubicBezTo>
                    <a:cubicBezTo>
                      <a:pt x="16537" y="2045"/>
                      <a:pt x="17268" y="3121"/>
                      <a:pt x="17725" y="4289"/>
                    </a:cubicBezTo>
                    <a:cubicBezTo>
                      <a:pt x="18781" y="6991"/>
                      <a:pt x="18395" y="9915"/>
                      <a:pt x="17999" y="12697"/>
                    </a:cubicBezTo>
                    <a:cubicBezTo>
                      <a:pt x="17613" y="15419"/>
                      <a:pt x="17379" y="18150"/>
                      <a:pt x="17776" y="20892"/>
                    </a:cubicBezTo>
                    <a:cubicBezTo>
                      <a:pt x="18131" y="23421"/>
                      <a:pt x="19015" y="25928"/>
                      <a:pt x="20639" y="27919"/>
                    </a:cubicBezTo>
                    <a:cubicBezTo>
                      <a:pt x="22111" y="29726"/>
                      <a:pt x="24153" y="31138"/>
                      <a:pt x="26437" y="31676"/>
                    </a:cubicBezTo>
                    <a:cubicBezTo>
                      <a:pt x="27071" y="31821"/>
                      <a:pt x="27717" y="31897"/>
                      <a:pt x="28363" y="31897"/>
                    </a:cubicBezTo>
                    <a:cubicBezTo>
                      <a:pt x="28847" y="31897"/>
                      <a:pt x="29330" y="31855"/>
                      <a:pt x="29809" y="31768"/>
                    </a:cubicBezTo>
                    <a:cubicBezTo>
                      <a:pt x="31108" y="31524"/>
                      <a:pt x="32327" y="30965"/>
                      <a:pt x="33484" y="30326"/>
                    </a:cubicBezTo>
                    <a:cubicBezTo>
                      <a:pt x="35942" y="28955"/>
                      <a:pt x="38318" y="27066"/>
                      <a:pt x="41222" y="26792"/>
                    </a:cubicBezTo>
                    <a:cubicBezTo>
                      <a:pt x="41420" y="26775"/>
                      <a:pt x="41617" y="26765"/>
                      <a:pt x="41813" y="26765"/>
                    </a:cubicBezTo>
                    <a:cubicBezTo>
                      <a:pt x="42876" y="26765"/>
                      <a:pt x="43903" y="27032"/>
                      <a:pt x="44787" y="27675"/>
                    </a:cubicBezTo>
                    <a:cubicBezTo>
                      <a:pt x="45680" y="28336"/>
                      <a:pt x="46401" y="29310"/>
                      <a:pt x="46564" y="30417"/>
                    </a:cubicBezTo>
                    <a:cubicBezTo>
                      <a:pt x="46655" y="30955"/>
                      <a:pt x="46584" y="31504"/>
                      <a:pt x="46381" y="32011"/>
                    </a:cubicBezTo>
                    <a:cubicBezTo>
                      <a:pt x="46369" y="32034"/>
                      <a:pt x="46383" y="32047"/>
                      <a:pt x="46402" y="32047"/>
                    </a:cubicBezTo>
                    <a:cubicBezTo>
                      <a:pt x="46416" y="32047"/>
                      <a:pt x="46433" y="32039"/>
                      <a:pt x="46442" y="32021"/>
                    </a:cubicBezTo>
                    <a:cubicBezTo>
                      <a:pt x="47274" y="29990"/>
                      <a:pt x="45680" y="27838"/>
                      <a:pt x="43832" y="27066"/>
                    </a:cubicBezTo>
                    <a:cubicBezTo>
                      <a:pt x="43212" y="26801"/>
                      <a:pt x="42543" y="26691"/>
                      <a:pt x="41870" y="26691"/>
                    </a:cubicBezTo>
                    <a:cubicBezTo>
                      <a:pt x="41253" y="26691"/>
                      <a:pt x="40632" y="26783"/>
                      <a:pt x="40044" y="26934"/>
                    </a:cubicBezTo>
                    <a:cubicBezTo>
                      <a:pt x="38654" y="27279"/>
                      <a:pt x="37354" y="27939"/>
                      <a:pt x="36125" y="28660"/>
                    </a:cubicBezTo>
                    <a:cubicBezTo>
                      <a:pt x="33789" y="30051"/>
                      <a:pt x="31423" y="31757"/>
                      <a:pt x="28590" y="31829"/>
                    </a:cubicBezTo>
                    <a:cubicBezTo>
                      <a:pt x="28515" y="31831"/>
                      <a:pt x="28440" y="31832"/>
                      <a:pt x="28365" y="31832"/>
                    </a:cubicBezTo>
                    <a:cubicBezTo>
                      <a:pt x="25948" y="31832"/>
                      <a:pt x="23631" y="30733"/>
                      <a:pt x="21868" y="29128"/>
                    </a:cubicBezTo>
                    <a:cubicBezTo>
                      <a:pt x="19888" y="27320"/>
                      <a:pt x="18679" y="24872"/>
                      <a:pt x="18090" y="22273"/>
                    </a:cubicBezTo>
                    <a:cubicBezTo>
                      <a:pt x="17471" y="19521"/>
                      <a:pt x="17542" y="16658"/>
                      <a:pt x="17907" y="13875"/>
                    </a:cubicBezTo>
                    <a:cubicBezTo>
                      <a:pt x="18273" y="11022"/>
                      <a:pt x="18872" y="8077"/>
                      <a:pt x="18110" y="5233"/>
                    </a:cubicBezTo>
                    <a:cubicBezTo>
                      <a:pt x="17796" y="4086"/>
                      <a:pt x="17278" y="2979"/>
                      <a:pt x="16476" y="2085"/>
                    </a:cubicBezTo>
                    <a:cubicBezTo>
                      <a:pt x="15704" y="1223"/>
                      <a:pt x="14699" y="613"/>
                      <a:pt x="13592" y="289"/>
                    </a:cubicBezTo>
                    <a:cubicBezTo>
                      <a:pt x="12909" y="92"/>
                      <a:pt x="12202" y="1"/>
                      <a:pt x="1149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81" name="Google Shape;381;p20"/>
              <p:cNvSpPr/>
              <p:nvPr/>
            </p:nvSpPr>
            <p:spPr>
              <a:xfrm rot="-3790987">
                <a:off x="2549219" y="722852"/>
                <a:ext cx="3661649" cy="3894065"/>
              </a:xfrm>
              <a:custGeom>
                <a:avLst/>
                <a:gdLst/>
                <a:ahLst/>
                <a:cxnLst/>
                <a:rect l="l" t="t" r="r" b="b"/>
                <a:pathLst>
                  <a:path w="37197" h="39558" extrusionOk="0">
                    <a:moveTo>
                      <a:pt x="8059" y="63"/>
                    </a:moveTo>
                    <a:cubicBezTo>
                      <a:pt x="8465" y="63"/>
                      <a:pt x="8871" y="115"/>
                      <a:pt x="9271" y="227"/>
                    </a:cubicBezTo>
                    <a:cubicBezTo>
                      <a:pt x="9993" y="430"/>
                      <a:pt x="10612" y="867"/>
                      <a:pt x="11221" y="1303"/>
                    </a:cubicBezTo>
                    <a:cubicBezTo>
                      <a:pt x="12003" y="1872"/>
                      <a:pt x="12683" y="2562"/>
                      <a:pt x="13232" y="3375"/>
                    </a:cubicBezTo>
                    <a:cubicBezTo>
                      <a:pt x="13709" y="4086"/>
                      <a:pt x="14075" y="4868"/>
                      <a:pt x="14430" y="5640"/>
                    </a:cubicBezTo>
                    <a:cubicBezTo>
                      <a:pt x="15232" y="7396"/>
                      <a:pt x="16136" y="9112"/>
                      <a:pt x="17334" y="10645"/>
                    </a:cubicBezTo>
                    <a:cubicBezTo>
                      <a:pt x="17934" y="11417"/>
                      <a:pt x="18654" y="12118"/>
                      <a:pt x="19518" y="12585"/>
                    </a:cubicBezTo>
                    <a:cubicBezTo>
                      <a:pt x="20380" y="13052"/>
                      <a:pt x="21355" y="13276"/>
                      <a:pt x="22330" y="13357"/>
                    </a:cubicBezTo>
                    <a:cubicBezTo>
                      <a:pt x="22751" y="13391"/>
                      <a:pt x="23173" y="13403"/>
                      <a:pt x="23596" y="13403"/>
                    </a:cubicBezTo>
                    <a:cubicBezTo>
                      <a:pt x="24525" y="13403"/>
                      <a:pt x="25460" y="13346"/>
                      <a:pt x="26392" y="13346"/>
                    </a:cubicBezTo>
                    <a:cubicBezTo>
                      <a:pt x="27167" y="13346"/>
                      <a:pt x="27940" y="13386"/>
                      <a:pt x="28707" y="13529"/>
                    </a:cubicBezTo>
                    <a:cubicBezTo>
                      <a:pt x="32252" y="14200"/>
                      <a:pt x="35044" y="17063"/>
                      <a:pt x="36273" y="20364"/>
                    </a:cubicBezTo>
                    <a:cubicBezTo>
                      <a:pt x="36923" y="22079"/>
                      <a:pt x="37135" y="23918"/>
                      <a:pt x="36912" y="25746"/>
                    </a:cubicBezTo>
                    <a:cubicBezTo>
                      <a:pt x="36668" y="27644"/>
                      <a:pt x="35988" y="29462"/>
                      <a:pt x="35003" y="31097"/>
                    </a:cubicBezTo>
                    <a:cubicBezTo>
                      <a:pt x="32942" y="34529"/>
                      <a:pt x="29621" y="37068"/>
                      <a:pt x="25864" y="38388"/>
                    </a:cubicBezTo>
                    <a:cubicBezTo>
                      <a:pt x="23789" y="39119"/>
                      <a:pt x="21584" y="39491"/>
                      <a:pt x="19379" y="39491"/>
                    </a:cubicBezTo>
                    <a:cubicBezTo>
                      <a:pt x="17387" y="39491"/>
                      <a:pt x="15394" y="39187"/>
                      <a:pt x="13496" y="38571"/>
                    </a:cubicBezTo>
                    <a:cubicBezTo>
                      <a:pt x="9851" y="37383"/>
                      <a:pt x="6611" y="35027"/>
                      <a:pt x="4275" y="31990"/>
                    </a:cubicBezTo>
                    <a:cubicBezTo>
                      <a:pt x="3118" y="30487"/>
                      <a:pt x="2183" y="28822"/>
                      <a:pt x="1524" y="27055"/>
                    </a:cubicBezTo>
                    <a:cubicBezTo>
                      <a:pt x="721" y="24882"/>
                      <a:pt x="315" y="22577"/>
                      <a:pt x="183" y="20262"/>
                    </a:cubicBezTo>
                    <a:cubicBezTo>
                      <a:pt x="41" y="17967"/>
                      <a:pt x="163" y="15672"/>
                      <a:pt x="376" y="13387"/>
                    </a:cubicBezTo>
                    <a:cubicBezTo>
                      <a:pt x="477" y="12240"/>
                      <a:pt x="610" y="11113"/>
                      <a:pt x="752" y="9975"/>
                    </a:cubicBezTo>
                    <a:cubicBezTo>
                      <a:pt x="884" y="8919"/>
                      <a:pt x="1036" y="7863"/>
                      <a:pt x="1290" y="6827"/>
                    </a:cubicBezTo>
                    <a:cubicBezTo>
                      <a:pt x="1768" y="4857"/>
                      <a:pt x="2610" y="2867"/>
                      <a:pt x="4205" y="1557"/>
                    </a:cubicBezTo>
                    <a:cubicBezTo>
                      <a:pt x="5275" y="676"/>
                      <a:pt x="6662" y="63"/>
                      <a:pt x="8059" y="63"/>
                    </a:cubicBezTo>
                    <a:close/>
                    <a:moveTo>
                      <a:pt x="8072" y="0"/>
                    </a:moveTo>
                    <a:cubicBezTo>
                      <a:pt x="7618" y="0"/>
                      <a:pt x="7163" y="62"/>
                      <a:pt x="6723" y="176"/>
                    </a:cubicBezTo>
                    <a:cubicBezTo>
                      <a:pt x="4925" y="644"/>
                      <a:pt x="3433" y="1892"/>
                      <a:pt x="2499" y="3487"/>
                    </a:cubicBezTo>
                    <a:cubicBezTo>
                      <a:pt x="1432" y="5324"/>
                      <a:pt x="1016" y="7447"/>
                      <a:pt x="741" y="9528"/>
                    </a:cubicBezTo>
                    <a:cubicBezTo>
                      <a:pt x="427" y="11834"/>
                      <a:pt x="183" y="14159"/>
                      <a:pt x="92" y="16485"/>
                    </a:cubicBezTo>
                    <a:cubicBezTo>
                      <a:pt x="1" y="18810"/>
                      <a:pt x="71" y="21156"/>
                      <a:pt x="488" y="23451"/>
                    </a:cubicBezTo>
                    <a:cubicBezTo>
                      <a:pt x="863" y="25543"/>
                      <a:pt x="1524" y="27583"/>
                      <a:pt x="2539" y="29452"/>
                    </a:cubicBezTo>
                    <a:cubicBezTo>
                      <a:pt x="3453" y="31137"/>
                      <a:pt x="4621" y="32681"/>
                      <a:pt x="5981" y="34032"/>
                    </a:cubicBezTo>
                    <a:cubicBezTo>
                      <a:pt x="7342" y="35372"/>
                      <a:pt x="8896" y="36510"/>
                      <a:pt x="10582" y="37403"/>
                    </a:cubicBezTo>
                    <a:cubicBezTo>
                      <a:pt x="12369" y="38347"/>
                      <a:pt x="14298" y="38987"/>
                      <a:pt x="16298" y="39312"/>
                    </a:cubicBezTo>
                    <a:cubicBezTo>
                      <a:pt x="17316" y="39476"/>
                      <a:pt x="18346" y="39557"/>
                      <a:pt x="19377" y="39557"/>
                    </a:cubicBezTo>
                    <a:cubicBezTo>
                      <a:pt x="20453" y="39557"/>
                      <a:pt x="21530" y="39468"/>
                      <a:pt x="22594" y="39292"/>
                    </a:cubicBezTo>
                    <a:cubicBezTo>
                      <a:pt x="24676" y="38947"/>
                      <a:pt x="26707" y="38266"/>
                      <a:pt x="28576" y="37261"/>
                    </a:cubicBezTo>
                    <a:cubicBezTo>
                      <a:pt x="30291" y="36337"/>
                      <a:pt x="31855" y="35118"/>
                      <a:pt x="33165" y="33676"/>
                    </a:cubicBezTo>
                    <a:cubicBezTo>
                      <a:pt x="34455" y="32254"/>
                      <a:pt x="35511" y="30620"/>
                      <a:pt x="36201" y="28822"/>
                    </a:cubicBezTo>
                    <a:cubicBezTo>
                      <a:pt x="36871" y="27076"/>
                      <a:pt x="37196" y="25166"/>
                      <a:pt x="37024" y="23298"/>
                    </a:cubicBezTo>
                    <a:cubicBezTo>
                      <a:pt x="36862" y="21511"/>
                      <a:pt x="36252" y="19764"/>
                      <a:pt x="35308" y="18241"/>
                    </a:cubicBezTo>
                    <a:cubicBezTo>
                      <a:pt x="34384" y="16749"/>
                      <a:pt x="33125" y="15449"/>
                      <a:pt x="31611" y="14555"/>
                    </a:cubicBezTo>
                    <a:cubicBezTo>
                      <a:pt x="30850" y="14118"/>
                      <a:pt x="30038" y="13773"/>
                      <a:pt x="29185" y="13560"/>
                    </a:cubicBezTo>
                    <a:cubicBezTo>
                      <a:pt x="28283" y="13344"/>
                      <a:pt x="27356" y="13284"/>
                      <a:pt x="26434" y="13284"/>
                    </a:cubicBezTo>
                    <a:cubicBezTo>
                      <a:pt x="26359" y="13284"/>
                      <a:pt x="26284" y="13285"/>
                      <a:pt x="26209" y="13286"/>
                    </a:cubicBezTo>
                    <a:cubicBezTo>
                      <a:pt x="25356" y="13290"/>
                      <a:pt x="24474" y="13342"/>
                      <a:pt x="23596" y="13342"/>
                    </a:cubicBezTo>
                    <a:cubicBezTo>
                      <a:pt x="22268" y="13342"/>
                      <a:pt x="20949" y="13222"/>
                      <a:pt x="19751" y="12636"/>
                    </a:cubicBezTo>
                    <a:cubicBezTo>
                      <a:pt x="18817" y="12179"/>
                      <a:pt x="18055" y="11448"/>
                      <a:pt x="17415" y="10645"/>
                    </a:cubicBezTo>
                    <a:cubicBezTo>
                      <a:pt x="16756" y="9813"/>
                      <a:pt x="16187" y="8909"/>
                      <a:pt x="15669" y="7995"/>
                    </a:cubicBezTo>
                    <a:cubicBezTo>
                      <a:pt x="14765" y="6411"/>
                      <a:pt x="14206" y="4634"/>
                      <a:pt x="13150" y="3151"/>
                    </a:cubicBezTo>
                    <a:cubicBezTo>
                      <a:pt x="12633" y="2410"/>
                      <a:pt x="11983" y="1781"/>
                      <a:pt x="11252" y="1242"/>
                    </a:cubicBezTo>
                    <a:cubicBezTo>
                      <a:pt x="10622" y="795"/>
                      <a:pt x="9993" y="349"/>
                      <a:pt x="9241" y="146"/>
                    </a:cubicBezTo>
                    <a:cubicBezTo>
                      <a:pt x="8859" y="47"/>
                      <a:pt x="8466" y="0"/>
                      <a:pt x="807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82" name="Google Shape;382;p20"/>
              <p:cNvSpPr/>
              <p:nvPr/>
            </p:nvSpPr>
            <p:spPr>
              <a:xfrm rot="-565460" flipH="1">
                <a:off x="4004977" y="960008"/>
                <a:ext cx="5920740" cy="4013705"/>
              </a:xfrm>
              <a:custGeom>
                <a:avLst/>
                <a:gdLst/>
                <a:ahLst/>
                <a:cxnLst/>
                <a:rect l="l" t="t" r="r" b="b"/>
                <a:pathLst>
                  <a:path w="47275" h="32048" extrusionOk="0">
                    <a:moveTo>
                      <a:pt x="11491" y="1"/>
                    </a:moveTo>
                    <a:cubicBezTo>
                      <a:pt x="9887" y="1"/>
                      <a:pt x="8266" y="466"/>
                      <a:pt x="6879" y="1233"/>
                    </a:cubicBezTo>
                    <a:cubicBezTo>
                      <a:pt x="4575" y="2523"/>
                      <a:pt x="2797" y="4543"/>
                      <a:pt x="1203" y="6614"/>
                    </a:cubicBezTo>
                    <a:cubicBezTo>
                      <a:pt x="807" y="7133"/>
                      <a:pt x="411" y="7661"/>
                      <a:pt x="15" y="8189"/>
                    </a:cubicBezTo>
                    <a:cubicBezTo>
                      <a:pt x="1" y="8210"/>
                      <a:pt x="27" y="8232"/>
                      <a:pt x="51" y="8232"/>
                    </a:cubicBezTo>
                    <a:cubicBezTo>
                      <a:pt x="60" y="8232"/>
                      <a:pt x="70" y="8228"/>
                      <a:pt x="76" y="8219"/>
                    </a:cubicBezTo>
                    <a:cubicBezTo>
                      <a:pt x="1660" y="6086"/>
                      <a:pt x="3275" y="3924"/>
                      <a:pt x="5397" y="2299"/>
                    </a:cubicBezTo>
                    <a:cubicBezTo>
                      <a:pt x="7152" y="955"/>
                      <a:pt x="9277" y="73"/>
                      <a:pt x="11491" y="73"/>
                    </a:cubicBezTo>
                    <a:cubicBezTo>
                      <a:pt x="11737" y="73"/>
                      <a:pt x="11984" y="83"/>
                      <a:pt x="12231" y="106"/>
                    </a:cubicBezTo>
                    <a:cubicBezTo>
                      <a:pt x="13409" y="217"/>
                      <a:pt x="14556" y="593"/>
                      <a:pt x="15511" y="1293"/>
                    </a:cubicBezTo>
                    <a:cubicBezTo>
                      <a:pt x="16537" y="2045"/>
                      <a:pt x="17268" y="3121"/>
                      <a:pt x="17725" y="4289"/>
                    </a:cubicBezTo>
                    <a:cubicBezTo>
                      <a:pt x="18781" y="6991"/>
                      <a:pt x="18395" y="9915"/>
                      <a:pt x="17999" y="12697"/>
                    </a:cubicBezTo>
                    <a:cubicBezTo>
                      <a:pt x="17613" y="15419"/>
                      <a:pt x="17379" y="18150"/>
                      <a:pt x="17776" y="20892"/>
                    </a:cubicBezTo>
                    <a:cubicBezTo>
                      <a:pt x="18131" y="23421"/>
                      <a:pt x="19015" y="25928"/>
                      <a:pt x="20639" y="27919"/>
                    </a:cubicBezTo>
                    <a:cubicBezTo>
                      <a:pt x="22111" y="29726"/>
                      <a:pt x="24153" y="31138"/>
                      <a:pt x="26437" y="31676"/>
                    </a:cubicBezTo>
                    <a:cubicBezTo>
                      <a:pt x="27071" y="31821"/>
                      <a:pt x="27717" y="31897"/>
                      <a:pt x="28363" y="31897"/>
                    </a:cubicBezTo>
                    <a:cubicBezTo>
                      <a:pt x="28847" y="31897"/>
                      <a:pt x="29330" y="31855"/>
                      <a:pt x="29809" y="31768"/>
                    </a:cubicBezTo>
                    <a:cubicBezTo>
                      <a:pt x="31108" y="31524"/>
                      <a:pt x="32327" y="30965"/>
                      <a:pt x="33484" y="30326"/>
                    </a:cubicBezTo>
                    <a:cubicBezTo>
                      <a:pt x="35942" y="28955"/>
                      <a:pt x="38318" y="27066"/>
                      <a:pt x="41222" y="26792"/>
                    </a:cubicBezTo>
                    <a:cubicBezTo>
                      <a:pt x="41420" y="26775"/>
                      <a:pt x="41617" y="26765"/>
                      <a:pt x="41813" y="26765"/>
                    </a:cubicBezTo>
                    <a:cubicBezTo>
                      <a:pt x="42876" y="26765"/>
                      <a:pt x="43903" y="27032"/>
                      <a:pt x="44787" y="27675"/>
                    </a:cubicBezTo>
                    <a:cubicBezTo>
                      <a:pt x="45680" y="28336"/>
                      <a:pt x="46401" y="29310"/>
                      <a:pt x="46564" y="30417"/>
                    </a:cubicBezTo>
                    <a:cubicBezTo>
                      <a:pt x="46655" y="30955"/>
                      <a:pt x="46584" y="31504"/>
                      <a:pt x="46381" y="32011"/>
                    </a:cubicBezTo>
                    <a:cubicBezTo>
                      <a:pt x="46369" y="32034"/>
                      <a:pt x="46383" y="32047"/>
                      <a:pt x="46402" y="32047"/>
                    </a:cubicBezTo>
                    <a:cubicBezTo>
                      <a:pt x="46416" y="32047"/>
                      <a:pt x="46433" y="32039"/>
                      <a:pt x="46442" y="32021"/>
                    </a:cubicBezTo>
                    <a:cubicBezTo>
                      <a:pt x="47274" y="29990"/>
                      <a:pt x="45680" y="27838"/>
                      <a:pt x="43832" y="27066"/>
                    </a:cubicBezTo>
                    <a:cubicBezTo>
                      <a:pt x="43212" y="26801"/>
                      <a:pt x="42543" y="26691"/>
                      <a:pt x="41870" y="26691"/>
                    </a:cubicBezTo>
                    <a:cubicBezTo>
                      <a:pt x="41253" y="26691"/>
                      <a:pt x="40632" y="26783"/>
                      <a:pt x="40044" y="26934"/>
                    </a:cubicBezTo>
                    <a:cubicBezTo>
                      <a:pt x="38654" y="27279"/>
                      <a:pt x="37354" y="27939"/>
                      <a:pt x="36125" y="28660"/>
                    </a:cubicBezTo>
                    <a:cubicBezTo>
                      <a:pt x="33789" y="30051"/>
                      <a:pt x="31423" y="31757"/>
                      <a:pt x="28590" y="31829"/>
                    </a:cubicBezTo>
                    <a:cubicBezTo>
                      <a:pt x="28515" y="31831"/>
                      <a:pt x="28440" y="31832"/>
                      <a:pt x="28365" y="31832"/>
                    </a:cubicBezTo>
                    <a:cubicBezTo>
                      <a:pt x="25948" y="31832"/>
                      <a:pt x="23631" y="30733"/>
                      <a:pt x="21868" y="29128"/>
                    </a:cubicBezTo>
                    <a:cubicBezTo>
                      <a:pt x="19888" y="27320"/>
                      <a:pt x="18679" y="24872"/>
                      <a:pt x="18090" y="22273"/>
                    </a:cubicBezTo>
                    <a:cubicBezTo>
                      <a:pt x="17471" y="19521"/>
                      <a:pt x="17542" y="16658"/>
                      <a:pt x="17907" y="13875"/>
                    </a:cubicBezTo>
                    <a:cubicBezTo>
                      <a:pt x="18273" y="11022"/>
                      <a:pt x="18872" y="8077"/>
                      <a:pt x="18110" y="5233"/>
                    </a:cubicBezTo>
                    <a:cubicBezTo>
                      <a:pt x="17796" y="4086"/>
                      <a:pt x="17278" y="2979"/>
                      <a:pt x="16476" y="2085"/>
                    </a:cubicBezTo>
                    <a:cubicBezTo>
                      <a:pt x="15704" y="1223"/>
                      <a:pt x="14699" y="613"/>
                      <a:pt x="13592" y="289"/>
                    </a:cubicBezTo>
                    <a:cubicBezTo>
                      <a:pt x="12909" y="92"/>
                      <a:pt x="12202" y="1"/>
                      <a:pt x="1149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83" name="Google Shape;383;p20"/>
              <p:cNvSpPr/>
              <p:nvPr/>
            </p:nvSpPr>
            <p:spPr>
              <a:xfrm rot="-2190436">
                <a:off x="6767466" y="2203417"/>
                <a:ext cx="3389217" cy="2184986"/>
              </a:xfrm>
              <a:custGeom>
                <a:avLst/>
                <a:gdLst/>
                <a:ahLst/>
                <a:cxnLst/>
                <a:rect l="l" t="t" r="r" b="b"/>
                <a:pathLst>
                  <a:path w="68641" h="44252" extrusionOk="0">
                    <a:moveTo>
                      <a:pt x="67677" y="0"/>
                    </a:moveTo>
                    <a:cubicBezTo>
                      <a:pt x="65155" y="0"/>
                      <a:pt x="62741" y="1012"/>
                      <a:pt x="60731" y="2524"/>
                    </a:cubicBezTo>
                    <a:cubicBezTo>
                      <a:pt x="58294" y="4352"/>
                      <a:pt x="56516" y="6829"/>
                      <a:pt x="55074" y="9480"/>
                    </a:cubicBezTo>
                    <a:cubicBezTo>
                      <a:pt x="52160" y="14852"/>
                      <a:pt x="50383" y="21107"/>
                      <a:pt x="45621" y="25240"/>
                    </a:cubicBezTo>
                    <a:cubicBezTo>
                      <a:pt x="44504" y="26215"/>
                      <a:pt x="43245" y="27027"/>
                      <a:pt x="41864" y="27576"/>
                    </a:cubicBezTo>
                    <a:cubicBezTo>
                      <a:pt x="40310" y="28185"/>
                      <a:pt x="38644" y="28459"/>
                      <a:pt x="36979" y="28499"/>
                    </a:cubicBezTo>
                    <a:cubicBezTo>
                      <a:pt x="36764" y="28506"/>
                      <a:pt x="36550" y="28509"/>
                      <a:pt x="36335" y="28509"/>
                    </a:cubicBezTo>
                    <a:cubicBezTo>
                      <a:pt x="33195" y="28509"/>
                      <a:pt x="30095" y="27846"/>
                      <a:pt x="26977" y="27504"/>
                    </a:cubicBezTo>
                    <a:cubicBezTo>
                      <a:pt x="25877" y="27383"/>
                      <a:pt x="24780" y="27316"/>
                      <a:pt x="23686" y="27316"/>
                    </a:cubicBezTo>
                    <a:cubicBezTo>
                      <a:pt x="21954" y="27316"/>
                      <a:pt x="20230" y="27484"/>
                      <a:pt x="18518" y="27870"/>
                    </a:cubicBezTo>
                    <a:cubicBezTo>
                      <a:pt x="15918" y="28459"/>
                      <a:pt x="13420" y="29464"/>
                      <a:pt x="11125" y="30815"/>
                    </a:cubicBezTo>
                    <a:cubicBezTo>
                      <a:pt x="6576" y="33506"/>
                      <a:pt x="2799" y="37578"/>
                      <a:pt x="687" y="42442"/>
                    </a:cubicBezTo>
                    <a:cubicBezTo>
                      <a:pt x="433" y="43020"/>
                      <a:pt x="210" y="43609"/>
                      <a:pt x="7" y="44209"/>
                    </a:cubicBezTo>
                    <a:cubicBezTo>
                      <a:pt x="0" y="44234"/>
                      <a:pt x="21" y="44251"/>
                      <a:pt x="40" y="44251"/>
                    </a:cubicBezTo>
                    <a:cubicBezTo>
                      <a:pt x="52" y="44251"/>
                      <a:pt x="64" y="44245"/>
                      <a:pt x="68" y="44229"/>
                    </a:cubicBezTo>
                    <a:cubicBezTo>
                      <a:pt x="1824" y="39080"/>
                      <a:pt x="5398" y="34673"/>
                      <a:pt x="9897" y="31668"/>
                    </a:cubicBezTo>
                    <a:cubicBezTo>
                      <a:pt x="14007" y="28925"/>
                      <a:pt x="18839" y="27367"/>
                      <a:pt x="23767" y="27367"/>
                    </a:cubicBezTo>
                    <a:cubicBezTo>
                      <a:pt x="24257" y="27367"/>
                      <a:pt x="24749" y="27382"/>
                      <a:pt x="25240" y="27413"/>
                    </a:cubicBezTo>
                    <a:cubicBezTo>
                      <a:pt x="28866" y="27644"/>
                      <a:pt x="32681" y="28556"/>
                      <a:pt x="36366" y="28556"/>
                    </a:cubicBezTo>
                    <a:cubicBezTo>
                      <a:pt x="38998" y="28556"/>
                      <a:pt x="41563" y="28091"/>
                      <a:pt x="43945" y="26581"/>
                    </a:cubicBezTo>
                    <a:cubicBezTo>
                      <a:pt x="49053" y="23351"/>
                      <a:pt x="51308" y="17411"/>
                      <a:pt x="53785" y="12202"/>
                    </a:cubicBezTo>
                    <a:cubicBezTo>
                      <a:pt x="55126" y="9368"/>
                      <a:pt x="56638" y="6535"/>
                      <a:pt x="58852" y="4271"/>
                    </a:cubicBezTo>
                    <a:cubicBezTo>
                      <a:pt x="60893" y="2179"/>
                      <a:pt x="63543" y="493"/>
                      <a:pt x="66488" y="138"/>
                    </a:cubicBezTo>
                    <a:cubicBezTo>
                      <a:pt x="66861" y="89"/>
                      <a:pt x="67236" y="66"/>
                      <a:pt x="67611" y="66"/>
                    </a:cubicBezTo>
                    <a:cubicBezTo>
                      <a:pt x="67941" y="66"/>
                      <a:pt x="68272" y="84"/>
                      <a:pt x="68600" y="118"/>
                    </a:cubicBezTo>
                    <a:cubicBezTo>
                      <a:pt x="68641" y="118"/>
                      <a:pt x="68641" y="57"/>
                      <a:pt x="68600" y="46"/>
                    </a:cubicBezTo>
                    <a:cubicBezTo>
                      <a:pt x="68291" y="15"/>
                      <a:pt x="67983" y="0"/>
                      <a:pt x="676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84" name="Google Shape;384;p20"/>
              <p:cNvSpPr/>
              <p:nvPr/>
            </p:nvSpPr>
            <p:spPr>
              <a:xfrm rot="9272496">
                <a:off x="784504" y="-1103050"/>
                <a:ext cx="4382991" cy="2835046"/>
              </a:xfrm>
              <a:custGeom>
                <a:avLst/>
                <a:gdLst/>
                <a:ahLst/>
                <a:cxnLst/>
                <a:rect l="l" t="t" r="r" b="b"/>
                <a:pathLst>
                  <a:path w="85746" h="55463" extrusionOk="0">
                    <a:moveTo>
                      <a:pt x="48227" y="0"/>
                    </a:moveTo>
                    <a:cubicBezTo>
                      <a:pt x="47882" y="0"/>
                      <a:pt x="47535" y="9"/>
                      <a:pt x="47188" y="28"/>
                    </a:cubicBezTo>
                    <a:cubicBezTo>
                      <a:pt x="42599" y="282"/>
                      <a:pt x="38151" y="2018"/>
                      <a:pt x="34455" y="4719"/>
                    </a:cubicBezTo>
                    <a:cubicBezTo>
                      <a:pt x="30372" y="7705"/>
                      <a:pt x="27509" y="11899"/>
                      <a:pt x="24311" y="15737"/>
                    </a:cubicBezTo>
                    <a:cubicBezTo>
                      <a:pt x="21142" y="19545"/>
                      <a:pt x="17345" y="23231"/>
                      <a:pt x="12338" y="24338"/>
                    </a:cubicBezTo>
                    <a:cubicBezTo>
                      <a:pt x="11445" y="24532"/>
                      <a:pt x="10521" y="24639"/>
                      <a:pt x="9599" y="24639"/>
                    </a:cubicBezTo>
                    <a:cubicBezTo>
                      <a:pt x="8059" y="24639"/>
                      <a:pt x="6524" y="24340"/>
                      <a:pt x="5139" y="23647"/>
                    </a:cubicBezTo>
                    <a:cubicBezTo>
                      <a:pt x="3209" y="22693"/>
                      <a:pt x="1585" y="21027"/>
                      <a:pt x="793" y="19017"/>
                    </a:cubicBezTo>
                    <a:cubicBezTo>
                      <a:pt x="407" y="18052"/>
                      <a:pt x="244" y="17026"/>
                      <a:pt x="305" y="16001"/>
                    </a:cubicBezTo>
                    <a:cubicBezTo>
                      <a:pt x="305" y="15976"/>
                      <a:pt x="287" y="15963"/>
                      <a:pt x="269" y="15963"/>
                    </a:cubicBezTo>
                    <a:cubicBezTo>
                      <a:pt x="252" y="15963"/>
                      <a:pt x="234" y="15976"/>
                      <a:pt x="234" y="16001"/>
                    </a:cubicBezTo>
                    <a:cubicBezTo>
                      <a:pt x="1" y="20032"/>
                      <a:pt x="3291" y="23516"/>
                      <a:pt x="7078" y="24419"/>
                    </a:cubicBezTo>
                    <a:cubicBezTo>
                      <a:pt x="7930" y="24622"/>
                      <a:pt x="8785" y="24716"/>
                      <a:pt x="9633" y="24716"/>
                    </a:cubicBezTo>
                    <a:cubicBezTo>
                      <a:pt x="13412" y="24716"/>
                      <a:pt x="17069" y="22848"/>
                      <a:pt x="19913" y="20418"/>
                    </a:cubicBezTo>
                    <a:cubicBezTo>
                      <a:pt x="23762" y="17128"/>
                      <a:pt x="26514" y="12813"/>
                      <a:pt x="29875" y="9056"/>
                    </a:cubicBezTo>
                    <a:cubicBezTo>
                      <a:pt x="33125" y="5410"/>
                      <a:pt x="37095" y="2546"/>
                      <a:pt x="41786" y="1084"/>
                    </a:cubicBezTo>
                    <a:cubicBezTo>
                      <a:pt x="43888" y="429"/>
                      <a:pt x="46088" y="78"/>
                      <a:pt x="48282" y="78"/>
                    </a:cubicBezTo>
                    <a:cubicBezTo>
                      <a:pt x="50613" y="78"/>
                      <a:pt x="52937" y="475"/>
                      <a:pt x="55129" y="1327"/>
                    </a:cubicBezTo>
                    <a:cubicBezTo>
                      <a:pt x="59049" y="2851"/>
                      <a:pt x="62492" y="5704"/>
                      <a:pt x="64523" y="9401"/>
                    </a:cubicBezTo>
                    <a:cubicBezTo>
                      <a:pt x="65670" y="11513"/>
                      <a:pt x="66259" y="13818"/>
                      <a:pt x="66421" y="16204"/>
                    </a:cubicBezTo>
                    <a:cubicBezTo>
                      <a:pt x="66614" y="18926"/>
                      <a:pt x="66330" y="21657"/>
                      <a:pt x="66218" y="24378"/>
                    </a:cubicBezTo>
                    <a:cubicBezTo>
                      <a:pt x="66046" y="28420"/>
                      <a:pt x="66391" y="32807"/>
                      <a:pt x="68930" y="36148"/>
                    </a:cubicBezTo>
                    <a:cubicBezTo>
                      <a:pt x="70067" y="37640"/>
                      <a:pt x="71600" y="38727"/>
                      <a:pt x="73428" y="39215"/>
                    </a:cubicBezTo>
                    <a:cubicBezTo>
                      <a:pt x="74657" y="39549"/>
                      <a:pt x="75936" y="39651"/>
                      <a:pt x="77196" y="39895"/>
                    </a:cubicBezTo>
                    <a:cubicBezTo>
                      <a:pt x="78343" y="40118"/>
                      <a:pt x="79439" y="40494"/>
                      <a:pt x="80434" y="41113"/>
                    </a:cubicBezTo>
                    <a:cubicBezTo>
                      <a:pt x="82303" y="42261"/>
                      <a:pt x="83745" y="44099"/>
                      <a:pt x="84395" y="46190"/>
                    </a:cubicBezTo>
                    <a:cubicBezTo>
                      <a:pt x="85055" y="48354"/>
                      <a:pt x="84811" y="50750"/>
                      <a:pt x="83826" y="52771"/>
                    </a:cubicBezTo>
                    <a:cubicBezTo>
                      <a:pt x="83339" y="53766"/>
                      <a:pt x="82679" y="54659"/>
                      <a:pt x="81867" y="55411"/>
                    </a:cubicBezTo>
                    <a:cubicBezTo>
                      <a:pt x="81844" y="55434"/>
                      <a:pt x="81866" y="55462"/>
                      <a:pt x="81892" y="55462"/>
                    </a:cubicBezTo>
                    <a:cubicBezTo>
                      <a:pt x="81901" y="55462"/>
                      <a:pt x="81909" y="55459"/>
                      <a:pt x="81917" y="55451"/>
                    </a:cubicBezTo>
                    <a:cubicBezTo>
                      <a:pt x="84974" y="52598"/>
                      <a:pt x="85746" y="47826"/>
                      <a:pt x="83582" y="44220"/>
                    </a:cubicBezTo>
                    <a:cubicBezTo>
                      <a:pt x="82567" y="42514"/>
                      <a:pt x="80993" y="41133"/>
                      <a:pt x="79155" y="40382"/>
                    </a:cubicBezTo>
                    <a:cubicBezTo>
                      <a:pt x="76840" y="39448"/>
                      <a:pt x="74220" y="39702"/>
                      <a:pt x="71956" y="38605"/>
                    </a:cubicBezTo>
                    <a:cubicBezTo>
                      <a:pt x="68229" y="36787"/>
                      <a:pt x="66685" y="32380"/>
                      <a:pt x="66330" y="28512"/>
                    </a:cubicBezTo>
                    <a:cubicBezTo>
                      <a:pt x="65843" y="23313"/>
                      <a:pt x="67305" y="18032"/>
                      <a:pt x="65974" y="12894"/>
                    </a:cubicBezTo>
                    <a:cubicBezTo>
                      <a:pt x="64979" y="9004"/>
                      <a:pt x="62400" y="5653"/>
                      <a:pt x="59120" y="3379"/>
                    </a:cubicBezTo>
                    <a:cubicBezTo>
                      <a:pt x="55922" y="1150"/>
                      <a:pt x="52115" y="0"/>
                      <a:pt x="4822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cxnSp>
        <p:nvCxnSpPr>
          <p:cNvPr id="385" name="Google Shape;385;p20"/>
          <p:cNvCxnSpPr/>
          <p:nvPr/>
        </p:nvCxnSpPr>
        <p:spPr>
          <a:xfrm>
            <a:off x="11206400" y="1063723"/>
            <a:ext cx="9856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6" name="Google Shape;386;p20"/>
          <p:cNvCxnSpPr/>
          <p:nvPr/>
        </p:nvCxnSpPr>
        <p:spPr>
          <a:xfrm>
            <a:off x="133" y="1063723"/>
            <a:ext cx="9856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7" name="Google Shape;387;p20"/>
          <p:cNvCxnSpPr/>
          <p:nvPr/>
        </p:nvCxnSpPr>
        <p:spPr>
          <a:xfrm>
            <a:off x="955733" y="6473567"/>
            <a:ext cx="10261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401930748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21"/>
          <p:cNvSpPr txBox="1">
            <a:spLocks noGrp="1"/>
          </p:cNvSpPr>
          <p:nvPr>
            <p:ph type="title"/>
          </p:nvPr>
        </p:nvSpPr>
        <p:spPr>
          <a:xfrm>
            <a:off x="1952067" y="593367"/>
            <a:ext cx="8288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90" name="Google Shape;390;p21"/>
          <p:cNvSpPr txBox="1">
            <a:spLocks noGrp="1"/>
          </p:cNvSpPr>
          <p:nvPr>
            <p:ph type="subTitle" idx="1"/>
          </p:nvPr>
        </p:nvSpPr>
        <p:spPr>
          <a:xfrm>
            <a:off x="960000" y="2274033"/>
            <a:ext cx="3235600" cy="66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Font typeface="Blinker"/>
              <a:buNone/>
              <a:defRPr sz="2933" b="1">
                <a:solidFill>
                  <a:schemeClr val="dk2"/>
                </a:solidFill>
                <a:latin typeface="Blinker"/>
                <a:ea typeface="Blinker"/>
                <a:cs typeface="Blinker"/>
                <a:sym typeface="Blink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Font typeface="Blinker"/>
              <a:buNone/>
              <a:defRPr sz="2933" b="1">
                <a:latin typeface="Blinker"/>
                <a:ea typeface="Blinker"/>
                <a:cs typeface="Blinker"/>
                <a:sym typeface="Blink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Font typeface="Blinker"/>
              <a:buNone/>
              <a:defRPr sz="2933" b="1">
                <a:latin typeface="Blinker"/>
                <a:ea typeface="Blinker"/>
                <a:cs typeface="Blinker"/>
                <a:sym typeface="Blink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Font typeface="Blinker"/>
              <a:buNone/>
              <a:defRPr sz="2933" b="1">
                <a:latin typeface="Blinker"/>
                <a:ea typeface="Blinker"/>
                <a:cs typeface="Blinker"/>
                <a:sym typeface="Blink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Font typeface="Blinker"/>
              <a:buNone/>
              <a:defRPr sz="2933" b="1">
                <a:latin typeface="Blinker"/>
                <a:ea typeface="Blinker"/>
                <a:cs typeface="Blinker"/>
                <a:sym typeface="Blink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Font typeface="Blinker"/>
              <a:buNone/>
              <a:defRPr sz="2933" b="1">
                <a:latin typeface="Blinker"/>
                <a:ea typeface="Blinker"/>
                <a:cs typeface="Blinker"/>
                <a:sym typeface="Blink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Font typeface="Blinker"/>
              <a:buNone/>
              <a:defRPr sz="2933" b="1">
                <a:latin typeface="Blinker"/>
                <a:ea typeface="Blinker"/>
                <a:cs typeface="Blinker"/>
                <a:sym typeface="Blink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Font typeface="Blinker"/>
              <a:buNone/>
              <a:defRPr sz="2933" b="1">
                <a:latin typeface="Blinker"/>
                <a:ea typeface="Blinker"/>
                <a:cs typeface="Blinker"/>
                <a:sym typeface="Blink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Font typeface="Blinker"/>
              <a:buNone/>
              <a:defRPr sz="2933" b="1">
                <a:latin typeface="Blinker"/>
                <a:ea typeface="Blinker"/>
                <a:cs typeface="Blinker"/>
                <a:sym typeface="Blinker"/>
              </a:defRPr>
            </a:lvl9pPr>
          </a:lstStyle>
          <a:p>
            <a:endParaRPr/>
          </a:p>
        </p:txBody>
      </p:sp>
      <p:sp>
        <p:nvSpPr>
          <p:cNvPr id="391" name="Google Shape;391;p21"/>
          <p:cNvSpPr txBox="1">
            <a:spLocks noGrp="1"/>
          </p:cNvSpPr>
          <p:nvPr>
            <p:ph type="subTitle" idx="2"/>
          </p:nvPr>
        </p:nvSpPr>
        <p:spPr>
          <a:xfrm>
            <a:off x="4478195" y="2274033"/>
            <a:ext cx="3235600" cy="66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Font typeface="Blinker"/>
              <a:buNone/>
              <a:defRPr sz="2933" b="1">
                <a:solidFill>
                  <a:schemeClr val="dk2"/>
                </a:solidFill>
                <a:latin typeface="Blinker"/>
                <a:ea typeface="Blinker"/>
                <a:cs typeface="Blinker"/>
                <a:sym typeface="Blink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Font typeface="Blinker"/>
              <a:buNone/>
              <a:defRPr sz="2933" b="1">
                <a:latin typeface="Blinker"/>
                <a:ea typeface="Blinker"/>
                <a:cs typeface="Blinker"/>
                <a:sym typeface="Blink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Font typeface="Blinker"/>
              <a:buNone/>
              <a:defRPr sz="2933" b="1">
                <a:latin typeface="Blinker"/>
                <a:ea typeface="Blinker"/>
                <a:cs typeface="Blinker"/>
                <a:sym typeface="Blink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Font typeface="Blinker"/>
              <a:buNone/>
              <a:defRPr sz="2933" b="1">
                <a:latin typeface="Blinker"/>
                <a:ea typeface="Blinker"/>
                <a:cs typeface="Blinker"/>
                <a:sym typeface="Blink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Font typeface="Blinker"/>
              <a:buNone/>
              <a:defRPr sz="2933" b="1">
                <a:latin typeface="Blinker"/>
                <a:ea typeface="Blinker"/>
                <a:cs typeface="Blinker"/>
                <a:sym typeface="Blink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Font typeface="Blinker"/>
              <a:buNone/>
              <a:defRPr sz="2933" b="1">
                <a:latin typeface="Blinker"/>
                <a:ea typeface="Blinker"/>
                <a:cs typeface="Blinker"/>
                <a:sym typeface="Blink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Font typeface="Blinker"/>
              <a:buNone/>
              <a:defRPr sz="2933" b="1">
                <a:latin typeface="Blinker"/>
                <a:ea typeface="Blinker"/>
                <a:cs typeface="Blinker"/>
                <a:sym typeface="Blink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Font typeface="Blinker"/>
              <a:buNone/>
              <a:defRPr sz="2933" b="1">
                <a:latin typeface="Blinker"/>
                <a:ea typeface="Blinker"/>
                <a:cs typeface="Blinker"/>
                <a:sym typeface="Blink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Font typeface="Blinker"/>
              <a:buNone/>
              <a:defRPr sz="2933" b="1">
                <a:latin typeface="Blinker"/>
                <a:ea typeface="Blinker"/>
                <a:cs typeface="Blinker"/>
                <a:sym typeface="Blinker"/>
              </a:defRPr>
            </a:lvl9pPr>
          </a:lstStyle>
          <a:p>
            <a:endParaRPr/>
          </a:p>
        </p:txBody>
      </p:sp>
      <p:sp>
        <p:nvSpPr>
          <p:cNvPr id="392" name="Google Shape;392;p21"/>
          <p:cNvSpPr txBox="1">
            <a:spLocks noGrp="1"/>
          </p:cNvSpPr>
          <p:nvPr>
            <p:ph type="subTitle" idx="3"/>
          </p:nvPr>
        </p:nvSpPr>
        <p:spPr>
          <a:xfrm>
            <a:off x="960000" y="2738433"/>
            <a:ext cx="3235600" cy="8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93" name="Google Shape;393;p21"/>
          <p:cNvSpPr txBox="1">
            <a:spLocks noGrp="1"/>
          </p:cNvSpPr>
          <p:nvPr>
            <p:ph type="subTitle" idx="4"/>
          </p:nvPr>
        </p:nvSpPr>
        <p:spPr>
          <a:xfrm>
            <a:off x="4478197" y="2738433"/>
            <a:ext cx="3235600" cy="8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94" name="Google Shape;394;p21"/>
          <p:cNvSpPr txBox="1">
            <a:spLocks noGrp="1"/>
          </p:cNvSpPr>
          <p:nvPr>
            <p:ph type="subTitle" idx="5"/>
          </p:nvPr>
        </p:nvSpPr>
        <p:spPr>
          <a:xfrm>
            <a:off x="7996395" y="2274033"/>
            <a:ext cx="3235600" cy="66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Font typeface="Blinker"/>
              <a:buNone/>
              <a:defRPr sz="2933" b="1">
                <a:solidFill>
                  <a:schemeClr val="dk2"/>
                </a:solidFill>
                <a:latin typeface="Blinker"/>
                <a:ea typeface="Blinker"/>
                <a:cs typeface="Blinker"/>
                <a:sym typeface="Blink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Font typeface="Blinker"/>
              <a:buNone/>
              <a:defRPr sz="2933" b="1">
                <a:latin typeface="Blinker"/>
                <a:ea typeface="Blinker"/>
                <a:cs typeface="Blinker"/>
                <a:sym typeface="Blink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Font typeface="Blinker"/>
              <a:buNone/>
              <a:defRPr sz="2933" b="1">
                <a:latin typeface="Blinker"/>
                <a:ea typeface="Blinker"/>
                <a:cs typeface="Blinker"/>
                <a:sym typeface="Blink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Font typeface="Blinker"/>
              <a:buNone/>
              <a:defRPr sz="2933" b="1">
                <a:latin typeface="Blinker"/>
                <a:ea typeface="Blinker"/>
                <a:cs typeface="Blinker"/>
                <a:sym typeface="Blink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Font typeface="Blinker"/>
              <a:buNone/>
              <a:defRPr sz="2933" b="1">
                <a:latin typeface="Blinker"/>
                <a:ea typeface="Blinker"/>
                <a:cs typeface="Blinker"/>
                <a:sym typeface="Blink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Font typeface="Blinker"/>
              <a:buNone/>
              <a:defRPr sz="2933" b="1">
                <a:latin typeface="Blinker"/>
                <a:ea typeface="Blinker"/>
                <a:cs typeface="Blinker"/>
                <a:sym typeface="Blink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Font typeface="Blinker"/>
              <a:buNone/>
              <a:defRPr sz="2933" b="1">
                <a:latin typeface="Blinker"/>
                <a:ea typeface="Blinker"/>
                <a:cs typeface="Blinker"/>
                <a:sym typeface="Blink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Font typeface="Blinker"/>
              <a:buNone/>
              <a:defRPr sz="2933" b="1">
                <a:latin typeface="Blinker"/>
                <a:ea typeface="Blinker"/>
                <a:cs typeface="Blinker"/>
                <a:sym typeface="Blink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Font typeface="Blinker"/>
              <a:buNone/>
              <a:defRPr sz="2933" b="1">
                <a:latin typeface="Blinker"/>
                <a:ea typeface="Blinker"/>
                <a:cs typeface="Blinker"/>
                <a:sym typeface="Blinker"/>
              </a:defRPr>
            </a:lvl9pPr>
          </a:lstStyle>
          <a:p>
            <a:endParaRPr/>
          </a:p>
        </p:txBody>
      </p:sp>
      <p:sp>
        <p:nvSpPr>
          <p:cNvPr id="395" name="Google Shape;395;p21"/>
          <p:cNvSpPr txBox="1">
            <a:spLocks noGrp="1"/>
          </p:cNvSpPr>
          <p:nvPr>
            <p:ph type="subTitle" idx="6"/>
          </p:nvPr>
        </p:nvSpPr>
        <p:spPr>
          <a:xfrm>
            <a:off x="7996400" y="2738433"/>
            <a:ext cx="3235600" cy="8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grpSp>
        <p:nvGrpSpPr>
          <p:cNvPr id="396" name="Google Shape;396;p21"/>
          <p:cNvGrpSpPr/>
          <p:nvPr/>
        </p:nvGrpSpPr>
        <p:grpSpPr>
          <a:xfrm rot="10800000">
            <a:off x="-1785401" y="-290809"/>
            <a:ext cx="16816309" cy="9785073"/>
            <a:chOff x="-2138111" y="-1907432"/>
            <a:chExt cx="12612232" cy="7338805"/>
          </a:xfrm>
        </p:grpSpPr>
        <p:sp>
          <p:nvSpPr>
            <p:cNvPr id="397" name="Google Shape;397;p21"/>
            <p:cNvSpPr/>
            <p:nvPr/>
          </p:nvSpPr>
          <p:spPr>
            <a:xfrm rot="-10210910">
              <a:off x="5334753" y="-288655"/>
              <a:ext cx="3261178" cy="1154360"/>
            </a:xfrm>
            <a:custGeom>
              <a:avLst/>
              <a:gdLst/>
              <a:ahLst/>
              <a:cxnLst/>
              <a:rect l="l" t="t" r="r" b="b"/>
              <a:pathLst>
                <a:path w="71732" h="25391" extrusionOk="0">
                  <a:moveTo>
                    <a:pt x="56488" y="1"/>
                  </a:moveTo>
                  <a:cubicBezTo>
                    <a:pt x="55279" y="1"/>
                    <a:pt x="54071" y="138"/>
                    <a:pt x="52895" y="412"/>
                  </a:cubicBezTo>
                  <a:cubicBezTo>
                    <a:pt x="49787" y="1143"/>
                    <a:pt x="47158" y="2890"/>
                    <a:pt x="44873" y="5073"/>
                  </a:cubicBezTo>
                  <a:cubicBezTo>
                    <a:pt x="40293" y="9420"/>
                    <a:pt x="36272" y="15847"/>
                    <a:pt x="29367" y="16416"/>
                  </a:cubicBezTo>
                  <a:cubicBezTo>
                    <a:pt x="29019" y="16444"/>
                    <a:pt x="28673" y="16457"/>
                    <a:pt x="28327" y="16457"/>
                  </a:cubicBezTo>
                  <a:cubicBezTo>
                    <a:pt x="25059" y="16457"/>
                    <a:pt x="21885" y="15265"/>
                    <a:pt x="18836" y="14182"/>
                  </a:cubicBezTo>
                  <a:cubicBezTo>
                    <a:pt x="15978" y="13173"/>
                    <a:pt x="13052" y="12242"/>
                    <a:pt x="9988" y="12242"/>
                  </a:cubicBezTo>
                  <a:cubicBezTo>
                    <a:pt x="9939" y="12242"/>
                    <a:pt x="9889" y="12242"/>
                    <a:pt x="9839" y="12243"/>
                  </a:cubicBezTo>
                  <a:cubicBezTo>
                    <a:pt x="7037" y="12283"/>
                    <a:pt x="4275" y="13238"/>
                    <a:pt x="2478" y="15472"/>
                  </a:cubicBezTo>
                  <a:cubicBezTo>
                    <a:pt x="741" y="17645"/>
                    <a:pt x="152" y="20498"/>
                    <a:pt x="50" y="23219"/>
                  </a:cubicBezTo>
                  <a:cubicBezTo>
                    <a:pt x="30" y="23930"/>
                    <a:pt x="41" y="24641"/>
                    <a:pt x="71" y="25352"/>
                  </a:cubicBezTo>
                  <a:cubicBezTo>
                    <a:pt x="76" y="25377"/>
                    <a:pt x="94" y="25390"/>
                    <a:pt x="110" y="25390"/>
                  </a:cubicBezTo>
                  <a:cubicBezTo>
                    <a:pt x="127" y="25390"/>
                    <a:pt x="142" y="25377"/>
                    <a:pt x="142" y="25352"/>
                  </a:cubicBezTo>
                  <a:cubicBezTo>
                    <a:pt x="0" y="22529"/>
                    <a:pt x="244" y="19523"/>
                    <a:pt x="1584" y="16975"/>
                  </a:cubicBezTo>
                  <a:cubicBezTo>
                    <a:pt x="2264" y="15685"/>
                    <a:pt x="3229" y="14568"/>
                    <a:pt x="4458" y="13775"/>
                  </a:cubicBezTo>
                  <a:cubicBezTo>
                    <a:pt x="5676" y="12994"/>
                    <a:pt x="7068" y="12557"/>
                    <a:pt x="8489" y="12394"/>
                  </a:cubicBezTo>
                  <a:cubicBezTo>
                    <a:pt x="9022" y="12333"/>
                    <a:pt x="9548" y="12305"/>
                    <a:pt x="10070" y="12305"/>
                  </a:cubicBezTo>
                  <a:cubicBezTo>
                    <a:pt x="16002" y="12305"/>
                    <a:pt x="21274" y="15981"/>
                    <a:pt x="27163" y="16467"/>
                  </a:cubicBezTo>
                  <a:cubicBezTo>
                    <a:pt x="27555" y="16501"/>
                    <a:pt x="27948" y="16519"/>
                    <a:pt x="28340" y="16519"/>
                  </a:cubicBezTo>
                  <a:cubicBezTo>
                    <a:pt x="29566" y="16519"/>
                    <a:pt x="30787" y="16346"/>
                    <a:pt x="31956" y="15969"/>
                  </a:cubicBezTo>
                  <a:cubicBezTo>
                    <a:pt x="33368" y="15512"/>
                    <a:pt x="34677" y="14801"/>
                    <a:pt x="35886" y="13949"/>
                  </a:cubicBezTo>
                  <a:cubicBezTo>
                    <a:pt x="38414" y="12151"/>
                    <a:pt x="40456" y="9815"/>
                    <a:pt x="42548" y="7551"/>
                  </a:cubicBezTo>
                  <a:cubicBezTo>
                    <a:pt x="44710" y="5216"/>
                    <a:pt x="47025" y="2890"/>
                    <a:pt x="49950" y="1509"/>
                  </a:cubicBezTo>
                  <a:cubicBezTo>
                    <a:pt x="51984" y="549"/>
                    <a:pt x="54235" y="70"/>
                    <a:pt x="56482" y="70"/>
                  </a:cubicBezTo>
                  <a:cubicBezTo>
                    <a:pt x="57421" y="70"/>
                    <a:pt x="58360" y="153"/>
                    <a:pt x="59282" y="321"/>
                  </a:cubicBezTo>
                  <a:cubicBezTo>
                    <a:pt x="65182" y="1387"/>
                    <a:pt x="69945" y="6038"/>
                    <a:pt x="71315" y="11857"/>
                  </a:cubicBezTo>
                  <a:cubicBezTo>
                    <a:pt x="71488" y="12567"/>
                    <a:pt x="71599" y="13288"/>
                    <a:pt x="71660" y="14009"/>
                  </a:cubicBezTo>
                  <a:cubicBezTo>
                    <a:pt x="71666" y="14035"/>
                    <a:pt x="71684" y="14047"/>
                    <a:pt x="71700" y="14047"/>
                  </a:cubicBezTo>
                  <a:cubicBezTo>
                    <a:pt x="71717" y="14047"/>
                    <a:pt x="71732" y="14035"/>
                    <a:pt x="71732" y="14009"/>
                  </a:cubicBezTo>
                  <a:cubicBezTo>
                    <a:pt x="71244" y="8292"/>
                    <a:pt x="67386" y="3042"/>
                    <a:pt x="62004" y="1001"/>
                  </a:cubicBezTo>
                  <a:cubicBezTo>
                    <a:pt x="60248" y="333"/>
                    <a:pt x="58368" y="1"/>
                    <a:pt x="56488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8" name="Google Shape;398;p21"/>
            <p:cNvSpPr/>
            <p:nvPr/>
          </p:nvSpPr>
          <p:spPr>
            <a:xfrm rot="-10210910">
              <a:off x="5416403" y="-315880"/>
              <a:ext cx="3261178" cy="1154360"/>
            </a:xfrm>
            <a:custGeom>
              <a:avLst/>
              <a:gdLst/>
              <a:ahLst/>
              <a:cxnLst/>
              <a:rect l="l" t="t" r="r" b="b"/>
              <a:pathLst>
                <a:path w="71732" h="25391" extrusionOk="0">
                  <a:moveTo>
                    <a:pt x="56488" y="1"/>
                  </a:moveTo>
                  <a:cubicBezTo>
                    <a:pt x="55279" y="1"/>
                    <a:pt x="54071" y="138"/>
                    <a:pt x="52895" y="412"/>
                  </a:cubicBezTo>
                  <a:cubicBezTo>
                    <a:pt x="49787" y="1143"/>
                    <a:pt x="47158" y="2890"/>
                    <a:pt x="44873" y="5073"/>
                  </a:cubicBezTo>
                  <a:cubicBezTo>
                    <a:pt x="40293" y="9420"/>
                    <a:pt x="36272" y="15847"/>
                    <a:pt x="29367" y="16416"/>
                  </a:cubicBezTo>
                  <a:cubicBezTo>
                    <a:pt x="29019" y="16444"/>
                    <a:pt x="28673" y="16457"/>
                    <a:pt x="28327" y="16457"/>
                  </a:cubicBezTo>
                  <a:cubicBezTo>
                    <a:pt x="25059" y="16457"/>
                    <a:pt x="21885" y="15265"/>
                    <a:pt x="18836" y="14182"/>
                  </a:cubicBezTo>
                  <a:cubicBezTo>
                    <a:pt x="15978" y="13173"/>
                    <a:pt x="13052" y="12242"/>
                    <a:pt x="9988" y="12242"/>
                  </a:cubicBezTo>
                  <a:cubicBezTo>
                    <a:pt x="9939" y="12242"/>
                    <a:pt x="9889" y="12242"/>
                    <a:pt x="9839" y="12243"/>
                  </a:cubicBezTo>
                  <a:cubicBezTo>
                    <a:pt x="7037" y="12283"/>
                    <a:pt x="4275" y="13238"/>
                    <a:pt x="2478" y="15472"/>
                  </a:cubicBezTo>
                  <a:cubicBezTo>
                    <a:pt x="741" y="17645"/>
                    <a:pt x="152" y="20498"/>
                    <a:pt x="50" y="23219"/>
                  </a:cubicBezTo>
                  <a:cubicBezTo>
                    <a:pt x="30" y="23930"/>
                    <a:pt x="41" y="24641"/>
                    <a:pt x="71" y="25352"/>
                  </a:cubicBezTo>
                  <a:cubicBezTo>
                    <a:pt x="76" y="25377"/>
                    <a:pt x="94" y="25390"/>
                    <a:pt x="110" y="25390"/>
                  </a:cubicBezTo>
                  <a:cubicBezTo>
                    <a:pt x="127" y="25390"/>
                    <a:pt x="142" y="25377"/>
                    <a:pt x="142" y="25352"/>
                  </a:cubicBezTo>
                  <a:cubicBezTo>
                    <a:pt x="0" y="22529"/>
                    <a:pt x="244" y="19523"/>
                    <a:pt x="1584" y="16975"/>
                  </a:cubicBezTo>
                  <a:cubicBezTo>
                    <a:pt x="2264" y="15685"/>
                    <a:pt x="3229" y="14568"/>
                    <a:pt x="4458" y="13775"/>
                  </a:cubicBezTo>
                  <a:cubicBezTo>
                    <a:pt x="5676" y="12994"/>
                    <a:pt x="7068" y="12557"/>
                    <a:pt x="8489" y="12394"/>
                  </a:cubicBezTo>
                  <a:cubicBezTo>
                    <a:pt x="9022" y="12333"/>
                    <a:pt x="9548" y="12305"/>
                    <a:pt x="10070" y="12305"/>
                  </a:cubicBezTo>
                  <a:cubicBezTo>
                    <a:pt x="16002" y="12305"/>
                    <a:pt x="21274" y="15981"/>
                    <a:pt x="27163" y="16467"/>
                  </a:cubicBezTo>
                  <a:cubicBezTo>
                    <a:pt x="27555" y="16501"/>
                    <a:pt x="27948" y="16519"/>
                    <a:pt x="28340" y="16519"/>
                  </a:cubicBezTo>
                  <a:cubicBezTo>
                    <a:pt x="29566" y="16519"/>
                    <a:pt x="30787" y="16346"/>
                    <a:pt x="31956" y="15969"/>
                  </a:cubicBezTo>
                  <a:cubicBezTo>
                    <a:pt x="33368" y="15512"/>
                    <a:pt x="34677" y="14801"/>
                    <a:pt x="35886" y="13949"/>
                  </a:cubicBezTo>
                  <a:cubicBezTo>
                    <a:pt x="38414" y="12151"/>
                    <a:pt x="40456" y="9815"/>
                    <a:pt x="42548" y="7551"/>
                  </a:cubicBezTo>
                  <a:cubicBezTo>
                    <a:pt x="44710" y="5216"/>
                    <a:pt x="47025" y="2890"/>
                    <a:pt x="49950" y="1509"/>
                  </a:cubicBezTo>
                  <a:cubicBezTo>
                    <a:pt x="51984" y="549"/>
                    <a:pt x="54235" y="70"/>
                    <a:pt x="56482" y="70"/>
                  </a:cubicBezTo>
                  <a:cubicBezTo>
                    <a:pt x="57421" y="70"/>
                    <a:pt x="58360" y="153"/>
                    <a:pt x="59282" y="321"/>
                  </a:cubicBezTo>
                  <a:cubicBezTo>
                    <a:pt x="65182" y="1387"/>
                    <a:pt x="69945" y="6038"/>
                    <a:pt x="71315" y="11857"/>
                  </a:cubicBezTo>
                  <a:cubicBezTo>
                    <a:pt x="71488" y="12567"/>
                    <a:pt x="71599" y="13288"/>
                    <a:pt x="71660" y="14009"/>
                  </a:cubicBezTo>
                  <a:cubicBezTo>
                    <a:pt x="71666" y="14035"/>
                    <a:pt x="71684" y="14047"/>
                    <a:pt x="71700" y="14047"/>
                  </a:cubicBezTo>
                  <a:cubicBezTo>
                    <a:pt x="71717" y="14047"/>
                    <a:pt x="71732" y="14035"/>
                    <a:pt x="71732" y="14009"/>
                  </a:cubicBezTo>
                  <a:cubicBezTo>
                    <a:pt x="71244" y="8292"/>
                    <a:pt x="67386" y="3042"/>
                    <a:pt x="62004" y="1001"/>
                  </a:cubicBezTo>
                  <a:cubicBezTo>
                    <a:pt x="60248" y="333"/>
                    <a:pt x="58368" y="1"/>
                    <a:pt x="564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399" name="Google Shape;399;p21"/>
            <p:cNvGrpSpPr/>
            <p:nvPr/>
          </p:nvGrpSpPr>
          <p:grpSpPr>
            <a:xfrm>
              <a:off x="-2138111" y="-1907432"/>
              <a:ext cx="12612232" cy="7338805"/>
              <a:chOff x="-2138111" y="-1907432"/>
              <a:chExt cx="12612232" cy="7338805"/>
            </a:xfrm>
          </p:grpSpPr>
          <p:sp>
            <p:nvSpPr>
              <p:cNvPr id="400" name="Google Shape;400;p21"/>
              <p:cNvSpPr/>
              <p:nvPr/>
            </p:nvSpPr>
            <p:spPr>
              <a:xfrm rot="9272496">
                <a:off x="866154" y="-1103050"/>
                <a:ext cx="4382991" cy="2835046"/>
              </a:xfrm>
              <a:custGeom>
                <a:avLst/>
                <a:gdLst/>
                <a:ahLst/>
                <a:cxnLst/>
                <a:rect l="l" t="t" r="r" b="b"/>
                <a:pathLst>
                  <a:path w="85746" h="55463" extrusionOk="0">
                    <a:moveTo>
                      <a:pt x="48227" y="0"/>
                    </a:moveTo>
                    <a:cubicBezTo>
                      <a:pt x="47882" y="0"/>
                      <a:pt x="47535" y="9"/>
                      <a:pt x="47188" y="28"/>
                    </a:cubicBezTo>
                    <a:cubicBezTo>
                      <a:pt x="42599" y="282"/>
                      <a:pt x="38151" y="2018"/>
                      <a:pt x="34455" y="4719"/>
                    </a:cubicBezTo>
                    <a:cubicBezTo>
                      <a:pt x="30372" y="7705"/>
                      <a:pt x="27509" y="11899"/>
                      <a:pt x="24311" y="15737"/>
                    </a:cubicBezTo>
                    <a:cubicBezTo>
                      <a:pt x="21142" y="19545"/>
                      <a:pt x="17345" y="23231"/>
                      <a:pt x="12338" y="24338"/>
                    </a:cubicBezTo>
                    <a:cubicBezTo>
                      <a:pt x="11445" y="24532"/>
                      <a:pt x="10521" y="24639"/>
                      <a:pt x="9599" y="24639"/>
                    </a:cubicBezTo>
                    <a:cubicBezTo>
                      <a:pt x="8059" y="24639"/>
                      <a:pt x="6524" y="24340"/>
                      <a:pt x="5139" y="23647"/>
                    </a:cubicBezTo>
                    <a:cubicBezTo>
                      <a:pt x="3209" y="22693"/>
                      <a:pt x="1585" y="21027"/>
                      <a:pt x="793" y="19017"/>
                    </a:cubicBezTo>
                    <a:cubicBezTo>
                      <a:pt x="407" y="18052"/>
                      <a:pt x="244" y="17026"/>
                      <a:pt x="305" y="16001"/>
                    </a:cubicBezTo>
                    <a:cubicBezTo>
                      <a:pt x="305" y="15976"/>
                      <a:pt x="287" y="15963"/>
                      <a:pt x="269" y="15963"/>
                    </a:cubicBezTo>
                    <a:cubicBezTo>
                      <a:pt x="252" y="15963"/>
                      <a:pt x="234" y="15976"/>
                      <a:pt x="234" y="16001"/>
                    </a:cubicBezTo>
                    <a:cubicBezTo>
                      <a:pt x="1" y="20032"/>
                      <a:pt x="3291" y="23516"/>
                      <a:pt x="7078" y="24419"/>
                    </a:cubicBezTo>
                    <a:cubicBezTo>
                      <a:pt x="7930" y="24622"/>
                      <a:pt x="8785" y="24716"/>
                      <a:pt x="9633" y="24716"/>
                    </a:cubicBezTo>
                    <a:cubicBezTo>
                      <a:pt x="13412" y="24716"/>
                      <a:pt x="17069" y="22848"/>
                      <a:pt x="19913" y="20418"/>
                    </a:cubicBezTo>
                    <a:cubicBezTo>
                      <a:pt x="23762" y="17128"/>
                      <a:pt x="26514" y="12813"/>
                      <a:pt x="29875" y="9056"/>
                    </a:cubicBezTo>
                    <a:cubicBezTo>
                      <a:pt x="33125" y="5410"/>
                      <a:pt x="37095" y="2546"/>
                      <a:pt x="41786" y="1084"/>
                    </a:cubicBezTo>
                    <a:cubicBezTo>
                      <a:pt x="43888" y="429"/>
                      <a:pt x="46088" y="78"/>
                      <a:pt x="48282" y="78"/>
                    </a:cubicBezTo>
                    <a:cubicBezTo>
                      <a:pt x="50613" y="78"/>
                      <a:pt x="52937" y="475"/>
                      <a:pt x="55129" y="1327"/>
                    </a:cubicBezTo>
                    <a:cubicBezTo>
                      <a:pt x="59049" y="2851"/>
                      <a:pt x="62492" y="5704"/>
                      <a:pt x="64523" y="9401"/>
                    </a:cubicBezTo>
                    <a:cubicBezTo>
                      <a:pt x="65670" y="11513"/>
                      <a:pt x="66259" y="13818"/>
                      <a:pt x="66421" y="16204"/>
                    </a:cubicBezTo>
                    <a:cubicBezTo>
                      <a:pt x="66614" y="18926"/>
                      <a:pt x="66330" y="21657"/>
                      <a:pt x="66218" y="24378"/>
                    </a:cubicBezTo>
                    <a:cubicBezTo>
                      <a:pt x="66046" y="28420"/>
                      <a:pt x="66391" y="32807"/>
                      <a:pt x="68930" y="36148"/>
                    </a:cubicBezTo>
                    <a:cubicBezTo>
                      <a:pt x="70067" y="37640"/>
                      <a:pt x="71600" y="38727"/>
                      <a:pt x="73428" y="39215"/>
                    </a:cubicBezTo>
                    <a:cubicBezTo>
                      <a:pt x="74657" y="39549"/>
                      <a:pt x="75936" y="39651"/>
                      <a:pt x="77196" y="39895"/>
                    </a:cubicBezTo>
                    <a:cubicBezTo>
                      <a:pt x="78343" y="40118"/>
                      <a:pt x="79439" y="40494"/>
                      <a:pt x="80434" y="41113"/>
                    </a:cubicBezTo>
                    <a:cubicBezTo>
                      <a:pt x="82303" y="42261"/>
                      <a:pt x="83745" y="44099"/>
                      <a:pt x="84395" y="46190"/>
                    </a:cubicBezTo>
                    <a:cubicBezTo>
                      <a:pt x="85055" y="48354"/>
                      <a:pt x="84811" y="50750"/>
                      <a:pt x="83826" y="52771"/>
                    </a:cubicBezTo>
                    <a:cubicBezTo>
                      <a:pt x="83339" y="53766"/>
                      <a:pt x="82679" y="54659"/>
                      <a:pt x="81867" y="55411"/>
                    </a:cubicBezTo>
                    <a:cubicBezTo>
                      <a:pt x="81844" y="55434"/>
                      <a:pt x="81866" y="55462"/>
                      <a:pt x="81892" y="55462"/>
                    </a:cubicBezTo>
                    <a:cubicBezTo>
                      <a:pt x="81901" y="55462"/>
                      <a:pt x="81909" y="55459"/>
                      <a:pt x="81917" y="55451"/>
                    </a:cubicBezTo>
                    <a:cubicBezTo>
                      <a:pt x="84974" y="52598"/>
                      <a:pt x="85746" y="47826"/>
                      <a:pt x="83582" y="44220"/>
                    </a:cubicBezTo>
                    <a:cubicBezTo>
                      <a:pt x="82567" y="42514"/>
                      <a:pt x="80993" y="41133"/>
                      <a:pt x="79155" y="40382"/>
                    </a:cubicBezTo>
                    <a:cubicBezTo>
                      <a:pt x="76840" y="39448"/>
                      <a:pt x="74220" y="39702"/>
                      <a:pt x="71956" y="38605"/>
                    </a:cubicBezTo>
                    <a:cubicBezTo>
                      <a:pt x="68229" y="36787"/>
                      <a:pt x="66685" y="32380"/>
                      <a:pt x="66330" y="28512"/>
                    </a:cubicBezTo>
                    <a:cubicBezTo>
                      <a:pt x="65843" y="23313"/>
                      <a:pt x="67305" y="18032"/>
                      <a:pt x="65974" y="12894"/>
                    </a:cubicBezTo>
                    <a:cubicBezTo>
                      <a:pt x="64979" y="9004"/>
                      <a:pt x="62400" y="5653"/>
                      <a:pt x="59120" y="3379"/>
                    </a:cubicBezTo>
                    <a:cubicBezTo>
                      <a:pt x="55922" y="1150"/>
                      <a:pt x="52115" y="0"/>
                      <a:pt x="4822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01" name="Google Shape;401;p21"/>
              <p:cNvSpPr/>
              <p:nvPr/>
            </p:nvSpPr>
            <p:spPr>
              <a:xfrm rot="-2190436">
                <a:off x="6767466" y="2309917"/>
                <a:ext cx="3389217" cy="2184986"/>
              </a:xfrm>
              <a:custGeom>
                <a:avLst/>
                <a:gdLst/>
                <a:ahLst/>
                <a:cxnLst/>
                <a:rect l="l" t="t" r="r" b="b"/>
                <a:pathLst>
                  <a:path w="68641" h="44252" extrusionOk="0">
                    <a:moveTo>
                      <a:pt x="67677" y="0"/>
                    </a:moveTo>
                    <a:cubicBezTo>
                      <a:pt x="65155" y="0"/>
                      <a:pt x="62741" y="1012"/>
                      <a:pt x="60731" y="2524"/>
                    </a:cubicBezTo>
                    <a:cubicBezTo>
                      <a:pt x="58294" y="4352"/>
                      <a:pt x="56516" y="6829"/>
                      <a:pt x="55074" y="9480"/>
                    </a:cubicBezTo>
                    <a:cubicBezTo>
                      <a:pt x="52160" y="14852"/>
                      <a:pt x="50383" y="21107"/>
                      <a:pt x="45621" y="25240"/>
                    </a:cubicBezTo>
                    <a:cubicBezTo>
                      <a:pt x="44504" y="26215"/>
                      <a:pt x="43245" y="27027"/>
                      <a:pt x="41864" y="27576"/>
                    </a:cubicBezTo>
                    <a:cubicBezTo>
                      <a:pt x="40310" y="28185"/>
                      <a:pt x="38644" y="28459"/>
                      <a:pt x="36979" y="28499"/>
                    </a:cubicBezTo>
                    <a:cubicBezTo>
                      <a:pt x="36764" y="28506"/>
                      <a:pt x="36550" y="28509"/>
                      <a:pt x="36335" y="28509"/>
                    </a:cubicBezTo>
                    <a:cubicBezTo>
                      <a:pt x="33195" y="28509"/>
                      <a:pt x="30095" y="27846"/>
                      <a:pt x="26977" y="27504"/>
                    </a:cubicBezTo>
                    <a:cubicBezTo>
                      <a:pt x="25877" y="27383"/>
                      <a:pt x="24780" y="27316"/>
                      <a:pt x="23686" y="27316"/>
                    </a:cubicBezTo>
                    <a:cubicBezTo>
                      <a:pt x="21954" y="27316"/>
                      <a:pt x="20230" y="27484"/>
                      <a:pt x="18518" y="27870"/>
                    </a:cubicBezTo>
                    <a:cubicBezTo>
                      <a:pt x="15918" y="28459"/>
                      <a:pt x="13420" y="29464"/>
                      <a:pt x="11125" y="30815"/>
                    </a:cubicBezTo>
                    <a:cubicBezTo>
                      <a:pt x="6576" y="33506"/>
                      <a:pt x="2799" y="37578"/>
                      <a:pt x="687" y="42442"/>
                    </a:cubicBezTo>
                    <a:cubicBezTo>
                      <a:pt x="433" y="43020"/>
                      <a:pt x="210" y="43609"/>
                      <a:pt x="7" y="44209"/>
                    </a:cubicBezTo>
                    <a:cubicBezTo>
                      <a:pt x="0" y="44234"/>
                      <a:pt x="21" y="44251"/>
                      <a:pt x="40" y="44251"/>
                    </a:cubicBezTo>
                    <a:cubicBezTo>
                      <a:pt x="52" y="44251"/>
                      <a:pt x="64" y="44245"/>
                      <a:pt x="68" y="44229"/>
                    </a:cubicBezTo>
                    <a:cubicBezTo>
                      <a:pt x="1824" y="39080"/>
                      <a:pt x="5398" y="34673"/>
                      <a:pt x="9897" y="31668"/>
                    </a:cubicBezTo>
                    <a:cubicBezTo>
                      <a:pt x="14007" y="28925"/>
                      <a:pt x="18839" y="27367"/>
                      <a:pt x="23767" y="27367"/>
                    </a:cubicBezTo>
                    <a:cubicBezTo>
                      <a:pt x="24257" y="27367"/>
                      <a:pt x="24749" y="27382"/>
                      <a:pt x="25240" y="27413"/>
                    </a:cubicBezTo>
                    <a:cubicBezTo>
                      <a:pt x="28866" y="27644"/>
                      <a:pt x="32681" y="28556"/>
                      <a:pt x="36366" y="28556"/>
                    </a:cubicBezTo>
                    <a:cubicBezTo>
                      <a:pt x="38998" y="28556"/>
                      <a:pt x="41563" y="28091"/>
                      <a:pt x="43945" y="26581"/>
                    </a:cubicBezTo>
                    <a:cubicBezTo>
                      <a:pt x="49053" y="23351"/>
                      <a:pt x="51308" y="17411"/>
                      <a:pt x="53785" y="12202"/>
                    </a:cubicBezTo>
                    <a:cubicBezTo>
                      <a:pt x="55126" y="9368"/>
                      <a:pt x="56638" y="6535"/>
                      <a:pt x="58852" y="4271"/>
                    </a:cubicBezTo>
                    <a:cubicBezTo>
                      <a:pt x="60893" y="2179"/>
                      <a:pt x="63543" y="493"/>
                      <a:pt x="66488" y="138"/>
                    </a:cubicBezTo>
                    <a:cubicBezTo>
                      <a:pt x="66861" y="89"/>
                      <a:pt x="67236" y="66"/>
                      <a:pt x="67611" y="66"/>
                    </a:cubicBezTo>
                    <a:cubicBezTo>
                      <a:pt x="67941" y="66"/>
                      <a:pt x="68272" y="84"/>
                      <a:pt x="68600" y="118"/>
                    </a:cubicBezTo>
                    <a:cubicBezTo>
                      <a:pt x="68641" y="118"/>
                      <a:pt x="68641" y="57"/>
                      <a:pt x="68600" y="46"/>
                    </a:cubicBezTo>
                    <a:cubicBezTo>
                      <a:pt x="68291" y="15"/>
                      <a:pt x="67983" y="0"/>
                      <a:pt x="676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02" name="Google Shape;402;p21"/>
              <p:cNvSpPr/>
              <p:nvPr/>
            </p:nvSpPr>
            <p:spPr>
              <a:xfrm rot="-3790971">
                <a:off x="2411629" y="580018"/>
                <a:ext cx="3827959" cy="4070931"/>
              </a:xfrm>
              <a:custGeom>
                <a:avLst/>
                <a:gdLst/>
                <a:ahLst/>
                <a:cxnLst/>
                <a:rect l="l" t="t" r="r" b="b"/>
                <a:pathLst>
                  <a:path w="37197" h="39558" extrusionOk="0">
                    <a:moveTo>
                      <a:pt x="8059" y="63"/>
                    </a:moveTo>
                    <a:cubicBezTo>
                      <a:pt x="8465" y="63"/>
                      <a:pt x="8871" y="115"/>
                      <a:pt x="9271" y="227"/>
                    </a:cubicBezTo>
                    <a:cubicBezTo>
                      <a:pt x="9993" y="430"/>
                      <a:pt x="10612" y="867"/>
                      <a:pt x="11221" y="1303"/>
                    </a:cubicBezTo>
                    <a:cubicBezTo>
                      <a:pt x="12003" y="1872"/>
                      <a:pt x="12683" y="2562"/>
                      <a:pt x="13232" y="3375"/>
                    </a:cubicBezTo>
                    <a:cubicBezTo>
                      <a:pt x="13709" y="4086"/>
                      <a:pt x="14075" y="4868"/>
                      <a:pt x="14430" y="5640"/>
                    </a:cubicBezTo>
                    <a:cubicBezTo>
                      <a:pt x="15232" y="7396"/>
                      <a:pt x="16136" y="9112"/>
                      <a:pt x="17334" y="10645"/>
                    </a:cubicBezTo>
                    <a:cubicBezTo>
                      <a:pt x="17934" y="11417"/>
                      <a:pt x="18654" y="12118"/>
                      <a:pt x="19518" y="12585"/>
                    </a:cubicBezTo>
                    <a:cubicBezTo>
                      <a:pt x="20380" y="13052"/>
                      <a:pt x="21355" y="13276"/>
                      <a:pt x="22330" y="13357"/>
                    </a:cubicBezTo>
                    <a:cubicBezTo>
                      <a:pt x="22751" y="13391"/>
                      <a:pt x="23173" y="13403"/>
                      <a:pt x="23596" y="13403"/>
                    </a:cubicBezTo>
                    <a:cubicBezTo>
                      <a:pt x="24525" y="13403"/>
                      <a:pt x="25460" y="13346"/>
                      <a:pt x="26392" y="13346"/>
                    </a:cubicBezTo>
                    <a:cubicBezTo>
                      <a:pt x="27167" y="13346"/>
                      <a:pt x="27940" y="13386"/>
                      <a:pt x="28707" y="13529"/>
                    </a:cubicBezTo>
                    <a:cubicBezTo>
                      <a:pt x="32252" y="14200"/>
                      <a:pt x="35044" y="17063"/>
                      <a:pt x="36273" y="20364"/>
                    </a:cubicBezTo>
                    <a:cubicBezTo>
                      <a:pt x="36923" y="22079"/>
                      <a:pt x="37135" y="23918"/>
                      <a:pt x="36912" y="25746"/>
                    </a:cubicBezTo>
                    <a:cubicBezTo>
                      <a:pt x="36668" y="27644"/>
                      <a:pt x="35988" y="29462"/>
                      <a:pt x="35003" y="31097"/>
                    </a:cubicBezTo>
                    <a:cubicBezTo>
                      <a:pt x="32942" y="34529"/>
                      <a:pt x="29621" y="37068"/>
                      <a:pt x="25864" y="38388"/>
                    </a:cubicBezTo>
                    <a:cubicBezTo>
                      <a:pt x="23789" y="39119"/>
                      <a:pt x="21584" y="39491"/>
                      <a:pt x="19379" y="39491"/>
                    </a:cubicBezTo>
                    <a:cubicBezTo>
                      <a:pt x="17387" y="39491"/>
                      <a:pt x="15394" y="39187"/>
                      <a:pt x="13496" y="38571"/>
                    </a:cubicBezTo>
                    <a:cubicBezTo>
                      <a:pt x="9851" y="37383"/>
                      <a:pt x="6611" y="35027"/>
                      <a:pt x="4275" y="31990"/>
                    </a:cubicBezTo>
                    <a:cubicBezTo>
                      <a:pt x="3118" y="30487"/>
                      <a:pt x="2183" y="28822"/>
                      <a:pt x="1524" y="27055"/>
                    </a:cubicBezTo>
                    <a:cubicBezTo>
                      <a:pt x="721" y="24882"/>
                      <a:pt x="315" y="22577"/>
                      <a:pt x="183" y="20262"/>
                    </a:cubicBezTo>
                    <a:cubicBezTo>
                      <a:pt x="41" y="17967"/>
                      <a:pt x="163" y="15672"/>
                      <a:pt x="376" y="13387"/>
                    </a:cubicBezTo>
                    <a:cubicBezTo>
                      <a:pt x="477" y="12240"/>
                      <a:pt x="610" y="11113"/>
                      <a:pt x="752" y="9975"/>
                    </a:cubicBezTo>
                    <a:cubicBezTo>
                      <a:pt x="884" y="8919"/>
                      <a:pt x="1036" y="7863"/>
                      <a:pt x="1290" y="6827"/>
                    </a:cubicBezTo>
                    <a:cubicBezTo>
                      <a:pt x="1768" y="4857"/>
                      <a:pt x="2610" y="2867"/>
                      <a:pt x="4205" y="1557"/>
                    </a:cubicBezTo>
                    <a:cubicBezTo>
                      <a:pt x="5275" y="676"/>
                      <a:pt x="6662" y="63"/>
                      <a:pt x="8059" y="63"/>
                    </a:cubicBezTo>
                    <a:close/>
                    <a:moveTo>
                      <a:pt x="8072" y="0"/>
                    </a:moveTo>
                    <a:cubicBezTo>
                      <a:pt x="7618" y="0"/>
                      <a:pt x="7163" y="62"/>
                      <a:pt x="6723" y="176"/>
                    </a:cubicBezTo>
                    <a:cubicBezTo>
                      <a:pt x="4925" y="644"/>
                      <a:pt x="3433" y="1892"/>
                      <a:pt x="2499" y="3487"/>
                    </a:cubicBezTo>
                    <a:cubicBezTo>
                      <a:pt x="1432" y="5324"/>
                      <a:pt x="1016" y="7447"/>
                      <a:pt x="741" y="9528"/>
                    </a:cubicBezTo>
                    <a:cubicBezTo>
                      <a:pt x="427" y="11834"/>
                      <a:pt x="183" y="14159"/>
                      <a:pt x="92" y="16485"/>
                    </a:cubicBezTo>
                    <a:cubicBezTo>
                      <a:pt x="1" y="18810"/>
                      <a:pt x="71" y="21156"/>
                      <a:pt x="488" y="23451"/>
                    </a:cubicBezTo>
                    <a:cubicBezTo>
                      <a:pt x="863" y="25543"/>
                      <a:pt x="1524" y="27583"/>
                      <a:pt x="2539" y="29452"/>
                    </a:cubicBezTo>
                    <a:cubicBezTo>
                      <a:pt x="3453" y="31137"/>
                      <a:pt x="4621" y="32681"/>
                      <a:pt x="5981" y="34032"/>
                    </a:cubicBezTo>
                    <a:cubicBezTo>
                      <a:pt x="7342" y="35372"/>
                      <a:pt x="8896" y="36510"/>
                      <a:pt x="10582" y="37403"/>
                    </a:cubicBezTo>
                    <a:cubicBezTo>
                      <a:pt x="12369" y="38347"/>
                      <a:pt x="14298" y="38987"/>
                      <a:pt x="16298" y="39312"/>
                    </a:cubicBezTo>
                    <a:cubicBezTo>
                      <a:pt x="17316" y="39476"/>
                      <a:pt x="18346" y="39557"/>
                      <a:pt x="19377" y="39557"/>
                    </a:cubicBezTo>
                    <a:cubicBezTo>
                      <a:pt x="20453" y="39557"/>
                      <a:pt x="21530" y="39468"/>
                      <a:pt x="22594" y="39292"/>
                    </a:cubicBezTo>
                    <a:cubicBezTo>
                      <a:pt x="24676" y="38947"/>
                      <a:pt x="26707" y="38266"/>
                      <a:pt x="28576" y="37261"/>
                    </a:cubicBezTo>
                    <a:cubicBezTo>
                      <a:pt x="30291" y="36337"/>
                      <a:pt x="31855" y="35118"/>
                      <a:pt x="33165" y="33676"/>
                    </a:cubicBezTo>
                    <a:cubicBezTo>
                      <a:pt x="34455" y="32254"/>
                      <a:pt x="35511" y="30620"/>
                      <a:pt x="36201" y="28822"/>
                    </a:cubicBezTo>
                    <a:cubicBezTo>
                      <a:pt x="36871" y="27076"/>
                      <a:pt x="37196" y="25166"/>
                      <a:pt x="37024" y="23298"/>
                    </a:cubicBezTo>
                    <a:cubicBezTo>
                      <a:pt x="36862" y="21511"/>
                      <a:pt x="36252" y="19764"/>
                      <a:pt x="35308" y="18241"/>
                    </a:cubicBezTo>
                    <a:cubicBezTo>
                      <a:pt x="34384" y="16749"/>
                      <a:pt x="33125" y="15449"/>
                      <a:pt x="31611" y="14555"/>
                    </a:cubicBezTo>
                    <a:cubicBezTo>
                      <a:pt x="30850" y="14118"/>
                      <a:pt x="30038" y="13773"/>
                      <a:pt x="29185" y="13560"/>
                    </a:cubicBezTo>
                    <a:cubicBezTo>
                      <a:pt x="28283" y="13344"/>
                      <a:pt x="27356" y="13284"/>
                      <a:pt x="26434" y="13284"/>
                    </a:cubicBezTo>
                    <a:cubicBezTo>
                      <a:pt x="26359" y="13284"/>
                      <a:pt x="26284" y="13285"/>
                      <a:pt x="26209" y="13286"/>
                    </a:cubicBezTo>
                    <a:cubicBezTo>
                      <a:pt x="25356" y="13290"/>
                      <a:pt x="24474" y="13342"/>
                      <a:pt x="23596" y="13342"/>
                    </a:cubicBezTo>
                    <a:cubicBezTo>
                      <a:pt x="22268" y="13342"/>
                      <a:pt x="20949" y="13222"/>
                      <a:pt x="19751" y="12636"/>
                    </a:cubicBezTo>
                    <a:cubicBezTo>
                      <a:pt x="18817" y="12179"/>
                      <a:pt x="18055" y="11448"/>
                      <a:pt x="17415" y="10645"/>
                    </a:cubicBezTo>
                    <a:cubicBezTo>
                      <a:pt x="16756" y="9813"/>
                      <a:pt x="16187" y="8909"/>
                      <a:pt x="15669" y="7995"/>
                    </a:cubicBezTo>
                    <a:cubicBezTo>
                      <a:pt x="14765" y="6411"/>
                      <a:pt x="14206" y="4634"/>
                      <a:pt x="13150" y="3151"/>
                    </a:cubicBezTo>
                    <a:cubicBezTo>
                      <a:pt x="12633" y="2410"/>
                      <a:pt x="11983" y="1781"/>
                      <a:pt x="11252" y="1242"/>
                    </a:cubicBezTo>
                    <a:cubicBezTo>
                      <a:pt x="10622" y="795"/>
                      <a:pt x="9993" y="349"/>
                      <a:pt x="9241" y="146"/>
                    </a:cubicBezTo>
                    <a:cubicBezTo>
                      <a:pt x="8859" y="47"/>
                      <a:pt x="8466" y="0"/>
                      <a:pt x="807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03" name="Google Shape;403;p21"/>
              <p:cNvSpPr/>
              <p:nvPr/>
            </p:nvSpPr>
            <p:spPr>
              <a:xfrm rot="602346">
                <a:off x="-1813998" y="642690"/>
                <a:ext cx="6301923" cy="4272111"/>
              </a:xfrm>
              <a:custGeom>
                <a:avLst/>
                <a:gdLst/>
                <a:ahLst/>
                <a:cxnLst/>
                <a:rect l="l" t="t" r="r" b="b"/>
                <a:pathLst>
                  <a:path w="47275" h="32048" extrusionOk="0">
                    <a:moveTo>
                      <a:pt x="11491" y="1"/>
                    </a:moveTo>
                    <a:cubicBezTo>
                      <a:pt x="9887" y="1"/>
                      <a:pt x="8266" y="466"/>
                      <a:pt x="6879" y="1233"/>
                    </a:cubicBezTo>
                    <a:cubicBezTo>
                      <a:pt x="4575" y="2523"/>
                      <a:pt x="2797" y="4543"/>
                      <a:pt x="1203" y="6614"/>
                    </a:cubicBezTo>
                    <a:cubicBezTo>
                      <a:pt x="807" y="7133"/>
                      <a:pt x="411" y="7661"/>
                      <a:pt x="15" y="8189"/>
                    </a:cubicBezTo>
                    <a:cubicBezTo>
                      <a:pt x="1" y="8210"/>
                      <a:pt x="27" y="8232"/>
                      <a:pt x="51" y="8232"/>
                    </a:cubicBezTo>
                    <a:cubicBezTo>
                      <a:pt x="60" y="8232"/>
                      <a:pt x="70" y="8228"/>
                      <a:pt x="76" y="8219"/>
                    </a:cubicBezTo>
                    <a:cubicBezTo>
                      <a:pt x="1660" y="6086"/>
                      <a:pt x="3275" y="3924"/>
                      <a:pt x="5397" y="2299"/>
                    </a:cubicBezTo>
                    <a:cubicBezTo>
                      <a:pt x="7152" y="955"/>
                      <a:pt x="9277" y="73"/>
                      <a:pt x="11491" y="73"/>
                    </a:cubicBezTo>
                    <a:cubicBezTo>
                      <a:pt x="11737" y="73"/>
                      <a:pt x="11984" y="83"/>
                      <a:pt x="12231" y="106"/>
                    </a:cubicBezTo>
                    <a:cubicBezTo>
                      <a:pt x="13409" y="217"/>
                      <a:pt x="14556" y="593"/>
                      <a:pt x="15511" y="1293"/>
                    </a:cubicBezTo>
                    <a:cubicBezTo>
                      <a:pt x="16537" y="2045"/>
                      <a:pt x="17268" y="3121"/>
                      <a:pt x="17725" y="4289"/>
                    </a:cubicBezTo>
                    <a:cubicBezTo>
                      <a:pt x="18781" y="6991"/>
                      <a:pt x="18395" y="9915"/>
                      <a:pt x="17999" y="12697"/>
                    </a:cubicBezTo>
                    <a:cubicBezTo>
                      <a:pt x="17613" y="15419"/>
                      <a:pt x="17379" y="18150"/>
                      <a:pt x="17776" y="20892"/>
                    </a:cubicBezTo>
                    <a:cubicBezTo>
                      <a:pt x="18131" y="23421"/>
                      <a:pt x="19015" y="25928"/>
                      <a:pt x="20639" y="27919"/>
                    </a:cubicBezTo>
                    <a:cubicBezTo>
                      <a:pt x="22111" y="29726"/>
                      <a:pt x="24153" y="31138"/>
                      <a:pt x="26437" y="31676"/>
                    </a:cubicBezTo>
                    <a:cubicBezTo>
                      <a:pt x="27071" y="31821"/>
                      <a:pt x="27717" y="31897"/>
                      <a:pt x="28363" y="31897"/>
                    </a:cubicBezTo>
                    <a:cubicBezTo>
                      <a:pt x="28847" y="31897"/>
                      <a:pt x="29330" y="31855"/>
                      <a:pt x="29809" y="31768"/>
                    </a:cubicBezTo>
                    <a:cubicBezTo>
                      <a:pt x="31108" y="31524"/>
                      <a:pt x="32327" y="30965"/>
                      <a:pt x="33484" y="30326"/>
                    </a:cubicBezTo>
                    <a:cubicBezTo>
                      <a:pt x="35942" y="28955"/>
                      <a:pt x="38318" y="27066"/>
                      <a:pt x="41222" y="26792"/>
                    </a:cubicBezTo>
                    <a:cubicBezTo>
                      <a:pt x="41420" y="26775"/>
                      <a:pt x="41617" y="26765"/>
                      <a:pt x="41813" y="26765"/>
                    </a:cubicBezTo>
                    <a:cubicBezTo>
                      <a:pt x="42876" y="26765"/>
                      <a:pt x="43903" y="27032"/>
                      <a:pt x="44787" y="27675"/>
                    </a:cubicBezTo>
                    <a:cubicBezTo>
                      <a:pt x="45680" y="28336"/>
                      <a:pt x="46401" y="29310"/>
                      <a:pt x="46564" y="30417"/>
                    </a:cubicBezTo>
                    <a:cubicBezTo>
                      <a:pt x="46655" y="30955"/>
                      <a:pt x="46584" y="31504"/>
                      <a:pt x="46381" y="32011"/>
                    </a:cubicBezTo>
                    <a:cubicBezTo>
                      <a:pt x="46369" y="32034"/>
                      <a:pt x="46383" y="32047"/>
                      <a:pt x="46402" y="32047"/>
                    </a:cubicBezTo>
                    <a:cubicBezTo>
                      <a:pt x="46416" y="32047"/>
                      <a:pt x="46433" y="32039"/>
                      <a:pt x="46442" y="32021"/>
                    </a:cubicBezTo>
                    <a:cubicBezTo>
                      <a:pt x="47274" y="29990"/>
                      <a:pt x="45680" y="27838"/>
                      <a:pt x="43832" y="27066"/>
                    </a:cubicBezTo>
                    <a:cubicBezTo>
                      <a:pt x="43212" y="26801"/>
                      <a:pt x="42543" y="26691"/>
                      <a:pt x="41870" y="26691"/>
                    </a:cubicBezTo>
                    <a:cubicBezTo>
                      <a:pt x="41253" y="26691"/>
                      <a:pt x="40632" y="26783"/>
                      <a:pt x="40044" y="26934"/>
                    </a:cubicBezTo>
                    <a:cubicBezTo>
                      <a:pt x="38654" y="27279"/>
                      <a:pt x="37354" y="27939"/>
                      <a:pt x="36125" y="28660"/>
                    </a:cubicBezTo>
                    <a:cubicBezTo>
                      <a:pt x="33789" y="30051"/>
                      <a:pt x="31423" y="31757"/>
                      <a:pt x="28590" y="31829"/>
                    </a:cubicBezTo>
                    <a:cubicBezTo>
                      <a:pt x="28515" y="31831"/>
                      <a:pt x="28440" y="31832"/>
                      <a:pt x="28365" y="31832"/>
                    </a:cubicBezTo>
                    <a:cubicBezTo>
                      <a:pt x="25948" y="31832"/>
                      <a:pt x="23631" y="30733"/>
                      <a:pt x="21868" y="29128"/>
                    </a:cubicBezTo>
                    <a:cubicBezTo>
                      <a:pt x="19888" y="27320"/>
                      <a:pt x="18679" y="24872"/>
                      <a:pt x="18090" y="22273"/>
                    </a:cubicBezTo>
                    <a:cubicBezTo>
                      <a:pt x="17471" y="19521"/>
                      <a:pt x="17542" y="16658"/>
                      <a:pt x="17907" y="13875"/>
                    </a:cubicBezTo>
                    <a:cubicBezTo>
                      <a:pt x="18273" y="11022"/>
                      <a:pt x="18872" y="8077"/>
                      <a:pt x="18110" y="5233"/>
                    </a:cubicBezTo>
                    <a:cubicBezTo>
                      <a:pt x="17796" y="4086"/>
                      <a:pt x="17278" y="2979"/>
                      <a:pt x="16476" y="2085"/>
                    </a:cubicBezTo>
                    <a:cubicBezTo>
                      <a:pt x="15704" y="1223"/>
                      <a:pt x="14699" y="613"/>
                      <a:pt x="13592" y="289"/>
                    </a:cubicBezTo>
                    <a:cubicBezTo>
                      <a:pt x="12909" y="92"/>
                      <a:pt x="12202" y="1"/>
                      <a:pt x="1149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04" name="Google Shape;404;p21"/>
              <p:cNvSpPr/>
              <p:nvPr/>
            </p:nvSpPr>
            <p:spPr>
              <a:xfrm rot="-565460" flipH="1">
                <a:off x="3928777" y="960008"/>
                <a:ext cx="5920740" cy="4013705"/>
              </a:xfrm>
              <a:custGeom>
                <a:avLst/>
                <a:gdLst/>
                <a:ahLst/>
                <a:cxnLst/>
                <a:rect l="l" t="t" r="r" b="b"/>
                <a:pathLst>
                  <a:path w="47275" h="32048" extrusionOk="0">
                    <a:moveTo>
                      <a:pt x="11491" y="1"/>
                    </a:moveTo>
                    <a:cubicBezTo>
                      <a:pt x="9887" y="1"/>
                      <a:pt x="8266" y="466"/>
                      <a:pt x="6879" y="1233"/>
                    </a:cubicBezTo>
                    <a:cubicBezTo>
                      <a:pt x="4575" y="2523"/>
                      <a:pt x="2797" y="4543"/>
                      <a:pt x="1203" y="6614"/>
                    </a:cubicBezTo>
                    <a:cubicBezTo>
                      <a:pt x="807" y="7133"/>
                      <a:pt x="411" y="7661"/>
                      <a:pt x="15" y="8189"/>
                    </a:cubicBezTo>
                    <a:cubicBezTo>
                      <a:pt x="1" y="8210"/>
                      <a:pt x="27" y="8232"/>
                      <a:pt x="51" y="8232"/>
                    </a:cubicBezTo>
                    <a:cubicBezTo>
                      <a:pt x="60" y="8232"/>
                      <a:pt x="70" y="8228"/>
                      <a:pt x="76" y="8219"/>
                    </a:cubicBezTo>
                    <a:cubicBezTo>
                      <a:pt x="1660" y="6086"/>
                      <a:pt x="3275" y="3924"/>
                      <a:pt x="5397" y="2299"/>
                    </a:cubicBezTo>
                    <a:cubicBezTo>
                      <a:pt x="7152" y="955"/>
                      <a:pt x="9277" y="73"/>
                      <a:pt x="11491" y="73"/>
                    </a:cubicBezTo>
                    <a:cubicBezTo>
                      <a:pt x="11737" y="73"/>
                      <a:pt x="11984" y="83"/>
                      <a:pt x="12231" y="106"/>
                    </a:cubicBezTo>
                    <a:cubicBezTo>
                      <a:pt x="13409" y="217"/>
                      <a:pt x="14556" y="593"/>
                      <a:pt x="15511" y="1293"/>
                    </a:cubicBezTo>
                    <a:cubicBezTo>
                      <a:pt x="16537" y="2045"/>
                      <a:pt x="17268" y="3121"/>
                      <a:pt x="17725" y="4289"/>
                    </a:cubicBezTo>
                    <a:cubicBezTo>
                      <a:pt x="18781" y="6991"/>
                      <a:pt x="18395" y="9915"/>
                      <a:pt x="17999" y="12697"/>
                    </a:cubicBezTo>
                    <a:cubicBezTo>
                      <a:pt x="17613" y="15419"/>
                      <a:pt x="17379" y="18150"/>
                      <a:pt x="17776" y="20892"/>
                    </a:cubicBezTo>
                    <a:cubicBezTo>
                      <a:pt x="18131" y="23421"/>
                      <a:pt x="19015" y="25928"/>
                      <a:pt x="20639" y="27919"/>
                    </a:cubicBezTo>
                    <a:cubicBezTo>
                      <a:pt x="22111" y="29726"/>
                      <a:pt x="24153" y="31138"/>
                      <a:pt x="26437" y="31676"/>
                    </a:cubicBezTo>
                    <a:cubicBezTo>
                      <a:pt x="27071" y="31821"/>
                      <a:pt x="27717" y="31897"/>
                      <a:pt x="28363" y="31897"/>
                    </a:cubicBezTo>
                    <a:cubicBezTo>
                      <a:pt x="28847" y="31897"/>
                      <a:pt x="29330" y="31855"/>
                      <a:pt x="29809" y="31768"/>
                    </a:cubicBezTo>
                    <a:cubicBezTo>
                      <a:pt x="31108" y="31524"/>
                      <a:pt x="32327" y="30965"/>
                      <a:pt x="33484" y="30326"/>
                    </a:cubicBezTo>
                    <a:cubicBezTo>
                      <a:pt x="35942" y="28955"/>
                      <a:pt x="38318" y="27066"/>
                      <a:pt x="41222" y="26792"/>
                    </a:cubicBezTo>
                    <a:cubicBezTo>
                      <a:pt x="41420" y="26775"/>
                      <a:pt x="41617" y="26765"/>
                      <a:pt x="41813" y="26765"/>
                    </a:cubicBezTo>
                    <a:cubicBezTo>
                      <a:pt x="42876" y="26765"/>
                      <a:pt x="43903" y="27032"/>
                      <a:pt x="44787" y="27675"/>
                    </a:cubicBezTo>
                    <a:cubicBezTo>
                      <a:pt x="45680" y="28336"/>
                      <a:pt x="46401" y="29310"/>
                      <a:pt x="46564" y="30417"/>
                    </a:cubicBezTo>
                    <a:cubicBezTo>
                      <a:pt x="46655" y="30955"/>
                      <a:pt x="46584" y="31504"/>
                      <a:pt x="46381" y="32011"/>
                    </a:cubicBezTo>
                    <a:cubicBezTo>
                      <a:pt x="46369" y="32034"/>
                      <a:pt x="46383" y="32047"/>
                      <a:pt x="46402" y="32047"/>
                    </a:cubicBezTo>
                    <a:cubicBezTo>
                      <a:pt x="46416" y="32047"/>
                      <a:pt x="46433" y="32039"/>
                      <a:pt x="46442" y="32021"/>
                    </a:cubicBezTo>
                    <a:cubicBezTo>
                      <a:pt x="47274" y="29990"/>
                      <a:pt x="45680" y="27838"/>
                      <a:pt x="43832" y="27066"/>
                    </a:cubicBezTo>
                    <a:cubicBezTo>
                      <a:pt x="43212" y="26801"/>
                      <a:pt x="42543" y="26691"/>
                      <a:pt x="41870" y="26691"/>
                    </a:cubicBezTo>
                    <a:cubicBezTo>
                      <a:pt x="41253" y="26691"/>
                      <a:pt x="40632" y="26783"/>
                      <a:pt x="40044" y="26934"/>
                    </a:cubicBezTo>
                    <a:cubicBezTo>
                      <a:pt x="38654" y="27279"/>
                      <a:pt x="37354" y="27939"/>
                      <a:pt x="36125" y="28660"/>
                    </a:cubicBezTo>
                    <a:cubicBezTo>
                      <a:pt x="33789" y="30051"/>
                      <a:pt x="31423" y="31757"/>
                      <a:pt x="28590" y="31829"/>
                    </a:cubicBezTo>
                    <a:cubicBezTo>
                      <a:pt x="28515" y="31831"/>
                      <a:pt x="28440" y="31832"/>
                      <a:pt x="28365" y="31832"/>
                    </a:cubicBezTo>
                    <a:cubicBezTo>
                      <a:pt x="25948" y="31832"/>
                      <a:pt x="23631" y="30733"/>
                      <a:pt x="21868" y="29128"/>
                    </a:cubicBezTo>
                    <a:cubicBezTo>
                      <a:pt x="19888" y="27320"/>
                      <a:pt x="18679" y="24872"/>
                      <a:pt x="18090" y="22273"/>
                    </a:cubicBezTo>
                    <a:cubicBezTo>
                      <a:pt x="17471" y="19521"/>
                      <a:pt x="17542" y="16658"/>
                      <a:pt x="17907" y="13875"/>
                    </a:cubicBezTo>
                    <a:cubicBezTo>
                      <a:pt x="18273" y="11022"/>
                      <a:pt x="18872" y="8077"/>
                      <a:pt x="18110" y="5233"/>
                    </a:cubicBezTo>
                    <a:cubicBezTo>
                      <a:pt x="17796" y="4086"/>
                      <a:pt x="17278" y="2979"/>
                      <a:pt x="16476" y="2085"/>
                    </a:cubicBezTo>
                    <a:cubicBezTo>
                      <a:pt x="15704" y="1223"/>
                      <a:pt x="14699" y="613"/>
                      <a:pt x="13592" y="289"/>
                    </a:cubicBezTo>
                    <a:cubicBezTo>
                      <a:pt x="12909" y="92"/>
                      <a:pt x="12202" y="1"/>
                      <a:pt x="1149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05" name="Google Shape;405;p21"/>
              <p:cNvSpPr/>
              <p:nvPr/>
            </p:nvSpPr>
            <p:spPr>
              <a:xfrm rot="602346">
                <a:off x="-1748673" y="566490"/>
                <a:ext cx="6301923" cy="4272111"/>
              </a:xfrm>
              <a:custGeom>
                <a:avLst/>
                <a:gdLst/>
                <a:ahLst/>
                <a:cxnLst/>
                <a:rect l="l" t="t" r="r" b="b"/>
                <a:pathLst>
                  <a:path w="47275" h="32048" extrusionOk="0">
                    <a:moveTo>
                      <a:pt x="11491" y="1"/>
                    </a:moveTo>
                    <a:cubicBezTo>
                      <a:pt x="9887" y="1"/>
                      <a:pt x="8266" y="466"/>
                      <a:pt x="6879" y="1233"/>
                    </a:cubicBezTo>
                    <a:cubicBezTo>
                      <a:pt x="4575" y="2523"/>
                      <a:pt x="2797" y="4543"/>
                      <a:pt x="1203" y="6614"/>
                    </a:cubicBezTo>
                    <a:cubicBezTo>
                      <a:pt x="807" y="7133"/>
                      <a:pt x="411" y="7661"/>
                      <a:pt x="15" y="8189"/>
                    </a:cubicBezTo>
                    <a:cubicBezTo>
                      <a:pt x="1" y="8210"/>
                      <a:pt x="27" y="8232"/>
                      <a:pt x="51" y="8232"/>
                    </a:cubicBezTo>
                    <a:cubicBezTo>
                      <a:pt x="60" y="8232"/>
                      <a:pt x="70" y="8228"/>
                      <a:pt x="76" y="8219"/>
                    </a:cubicBezTo>
                    <a:cubicBezTo>
                      <a:pt x="1660" y="6086"/>
                      <a:pt x="3275" y="3924"/>
                      <a:pt x="5397" y="2299"/>
                    </a:cubicBezTo>
                    <a:cubicBezTo>
                      <a:pt x="7152" y="955"/>
                      <a:pt x="9277" y="73"/>
                      <a:pt x="11491" y="73"/>
                    </a:cubicBezTo>
                    <a:cubicBezTo>
                      <a:pt x="11737" y="73"/>
                      <a:pt x="11984" y="83"/>
                      <a:pt x="12231" y="106"/>
                    </a:cubicBezTo>
                    <a:cubicBezTo>
                      <a:pt x="13409" y="217"/>
                      <a:pt x="14556" y="593"/>
                      <a:pt x="15511" y="1293"/>
                    </a:cubicBezTo>
                    <a:cubicBezTo>
                      <a:pt x="16537" y="2045"/>
                      <a:pt x="17268" y="3121"/>
                      <a:pt x="17725" y="4289"/>
                    </a:cubicBezTo>
                    <a:cubicBezTo>
                      <a:pt x="18781" y="6991"/>
                      <a:pt x="18395" y="9915"/>
                      <a:pt x="17999" y="12697"/>
                    </a:cubicBezTo>
                    <a:cubicBezTo>
                      <a:pt x="17613" y="15419"/>
                      <a:pt x="17379" y="18150"/>
                      <a:pt x="17776" y="20892"/>
                    </a:cubicBezTo>
                    <a:cubicBezTo>
                      <a:pt x="18131" y="23421"/>
                      <a:pt x="19015" y="25928"/>
                      <a:pt x="20639" y="27919"/>
                    </a:cubicBezTo>
                    <a:cubicBezTo>
                      <a:pt x="22111" y="29726"/>
                      <a:pt x="24153" y="31138"/>
                      <a:pt x="26437" y="31676"/>
                    </a:cubicBezTo>
                    <a:cubicBezTo>
                      <a:pt x="27071" y="31821"/>
                      <a:pt x="27717" y="31897"/>
                      <a:pt x="28363" y="31897"/>
                    </a:cubicBezTo>
                    <a:cubicBezTo>
                      <a:pt x="28847" y="31897"/>
                      <a:pt x="29330" y="31855"/>
                      <a:pt x="29809" y="31768"/>
                    </a:cubicBezTo>
                    <a:cubicBezTo>
                      <a:pt x="31108" y="31524"/>
                      <a:pt x="32327" y="30965"/>
                      <a:pt x="33484" y="30326"/>
                    </a:cubicBezTo>
                    <a:cubicBezTo>
                      <a:pt x="35942" y="28955"/>
                      <a:pt x="38318" y="27066"/>
                      <a:pt x="41222" y="26792"/>
                    </a:cubicBezTo>
                    <a:cubicBezTo>
                      <a:pt x="41420" y="26775"/>
                      <a:pt x="41617" y="26765"/>
                      <a:pt x="41813" y="26765"/>
                    </a:cubicBezTo>
                    <a:cubicBezTo>
                      <a:pt x="42876" y="26765"/>
                      <a:pt x="43903" y="27032"/>
                      <a:pt x="44787" y="27675"/>
                    </a:cubicBezTo>
                    <a:cubicBezTo>
                      <a:pt x="45680" y="28336"/>
                      <a:pt x="46401" y="29310"/>
                      <a:pt x="46564" y="30417"/>
                    </a:cubicBezTo>
                    <a:cubicBezTo>
                      <a:pt x="46655" y="30955"/>
                      <a:pt x="46584" y="31504"/>
                      <a:pt x="46381" y="32011"/>
                    </a:cubicBezTo>
                    <a:cubicBezTo>
                      <a:pt x="46369" y="32034"/>
                      <a:pt x="46383" y="32047"/>
                      <a:pt x="46402" y="32047"/>
                    </a:cubicBezTo>
                    <a:cubicBezTo>
                      <a:pt x="46416" y="32047"/>
                      <a:pt x="46433" y="32039"/>
                      <a:pt x="46442" y="32021"/>
                    </a:cubicBezTo>
                    <a:cubicBezTo>
                      <a:pt x="47274" y="29990"/>
                      <a:pt x="45680" y="27838"/>
                      <a:pt x="43832" y="27066"/>
                    </a:cubicBezTo>
                    <a:cubicBezTo>
                      <a:pt x="43212" y="26801"/>
                      <a:pt x="42543" y="26691"/>
                      <a:pt x="41870" y="26691"/>
                    </a:cubicBezTo>
                    <a:cubicBezTo>
                      <a:pt x="41253" y="26691"/>
                      <a:pt x="40632" y="26783"/>
                      <a:pt x="40044" y="26934"/>
                    </a:cubicBezTo>
                    <a:cubicBezTo>
                      <a:pt x="38654" y="27279"/>
                      <a:pt x="37354" y="27939"/>
                      <a:pt x="36125" y="28660"/>
                    </a:cubicBezTo>
                    <a:cubicBezTo>
                      <a:pt x="33789" y="30051"/>
                      <a:pt x="31423" y="31757"/>
                      <a:pt x="28590" y="31829"/>
                    </a:cubicBezTo>
                    <a:cubicBezTo>
                      <a:pt x="28515" y="31831"/>
                      <a:pt x="28440" y="31832"/>
                      <a:pt x="28365" y="31832"/>
                    </a:cubicBezTo>
                    <a:cubicBezTo>
                      <a:pt x="25948" y="31832"/>
                      <a:pt x="23631" y="30733"/>
                      <a:pt x="21868" y="29128"/>
                    </a:cubicBezTo>
                    <a:cubicBezTo>
                      <a:pt x="19888" y="27320"/>
                      <a:pt x="18679" y="24872"/>
                      <a:pt x="18090" y="22273"/>
                    </a:cubicBezTo>
                    <a:cubicBezTo>
                      <a:pt x="17471" y="19521"/>
                      <a:pt x="17542" y="16658"/>
                      <a:pt x="17907" y="13875"/>
                    </a:cubicBezTo>
                    <a:cubicBezTo>
                      <a:pt x="18273" y="11022"/>
                      <a:pt x="18872" y="8077"/>
                      <a:pt x="18110" y="5233"/>
                    </a:cubicBezTo>
                    <a:cubicBezTo>
                      <a:pt x="17796" y="4086"/>
                      <a:pt x="17278" y="2979"/>
                      <a:pt x="16476" y="2085"/>
                    </a:cubicBezTo>
                    <a:cubicBezTo>
                      <a:pt x="15704" y="1223"/>
                      <a:pt x="14699" y="613"/>
                      <a:pt x="13592" y="289"/>
                    </a:cubicBezTo>
                    <a:cubicBezTo>
                      <a:pt x="12909" y="92"/>
                      <a:pt x="12202" y="1"/>
                      <a:pt x="1149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06" name="Google Shape;406;p21"/>
              <p:cNvSpPr/>
              <p:nvPr/>
            </p:nvSpPr>
            <p:spPr>
              <a:xfrm rot="-3790987">
                <a:off x="2549219" y="722852"/>
                <a:ext cx="3661649" cy="3894065"/>
              </a:xfrm>
              <a:custGeom>
                <a:avLst/>
                <a:gdLst/>
                <a:ahLst/>
                <a:cxnLst/>
                <a:rect l="l" t="t" r="r" b="b"/>
                <a:pathLst>
                  <a:path w="37197" h="39558" extrusionOk="0">
                    <a:moveTo>
                      <a:pt x="8059" y="63"/>
                    </a:moveTo>
                    <a:cubicBezTo>
                      <a:pt x="8465" y="63"/>
                      <a:pt x="8871" y="115"/>
                      <a:pt x="9271" y="227"/>
                    </a:cubicBezTo>
                    <a:cubicBezTo>
                      <a:pt x="9993" y="430"/>
                      <a:pt x="10612" y="867"/>
                      <a:pt x="11221" y="1303"/>
                    </a:cubicBezTo>
                    <a:cubicBezTo>
                      <a:pt x="12003" y="1872"/>
                      <a:pt x="12683" y="2562"/>
                      <a:pt x="13232" y="3375"/>
                    </a:cubicBezTo>
                    <a:cubicBezTo>
                      <a:pt x="13709" y="4086"/>
                      <a:pt x="14075" y="4868"/>
                      <a:pt x="14430" y="5640"/>
                    </a:cubicBezTo>
                    <a:cubicBezTo>
                      <a:pt x="15232" y="7396"/>
                      <a:pt x="16136" y="9112"/>
                      <a:pt x="17334" y="10645"/>
                    </a:cubicBezTo>
                    <a:cubicBezTo>
                      <a:pt x="17934" y="11417"/>
                      <a:pt x="18654" y="12118"/>
                      <a:pt x="19518" y="12585"/>
                    </a:cubicBezTo>
                    <a:cubicBezTo>
                      <a:pt x="20380" y="13052"/>
                      <a:pt x="21355" y="13276"/>
                      <a:pt x="22330" y="13357"/>
                    </a:cubicBezTo>
                    <a:cubicBezTo>
                      <a:pt x="22751" y="13391"/>
                      <a:pt x="23173" y="13403"/>
                      <a:pt x="23596" y="13403"/>
                    </a:cubicBezTo>
                    <a:cubicBezTo>
                      <a:pt x="24525" y="13403"/>
                      <a:pt x="25460" y="13346"/>
                      <a:pt x="26392" y="13346"/>
                    </a:cubicBezTo>
                    <a:cubicBezTo>
                      <a:pt x="27167" y="13346"/>
                      <a:pt x="27940" y="13386"/>
                      <a:pt x="28707" y="13529"/>
                    </a:cubicBezTo>
                    <a:cubicBezTo>
                      <a:pt x="32252" y="14200"/>
                      <a:pt x="35044" y="17063"/>
                      <a:pt x="36273" y="20364"/>
                    </a:cubicBezTo>
                    <a:cubicBezTo>
                      <a:pt x="36923" y="22079"/>
                      <a:pt x="37135" y="23918"/>
                      <a:pt x="36912" y="25746"/>
                    </a:cubicBezTo>
                    <a:cubicBezTo>
                      <a:pt x="36668" y="27644"/>
                      <a:pt x="35988" y="29462"/>
                      <a:pt x="35003" y="31097"/>
                    </a:cubicBezTo>
                    <a:cubicBezTo>
                      <a:pt x="32942" y="34529"/>
                      <a:pt x="29621" y="37068"/>
                      <a:pt x="25864" y="38388"/>
                    </a:cubicBezTo>
                    <a:cubicBezTo>
                      <a:pt x="23789" y="39119"/>
                      <a:pt x="21584" y="39491"/>
                      <a:pt x="19379" y="39491"/>
                    </a:cubicBezTo>
                    <a:cubicBezTo>
                      <a:pt x="17387" y="39491"/>
                      <a:pt x="15394" y="39187"/>
                      <a:pt x="13496" y="38571"/>
                    </a:cubicBezTo>
                    <a:cubicBezTo>
                      <a:pt x="9851" y="37383"/>
                      <a:pt x="6611" y="35027"/>
                      <a:pt x="4275" y="31990"/>
                    </a:cubicBezTo>
                    <a:cubicBezTo>
                      <a:pt x="3118" y="30487"/>
                      <a:pt x="2183" y="28822"/>
                      <a:pt x="1524" y="27055"/>
                    </a:cubicBezTo>
                    <a:cubicBezTo>
                      <a:pt x="721" y="24882"/>
                      <a:pt x="315" y="22577"/>
                      <a:pt x="183" y="20262"/>
                    </a:cubicBezTo>
                    <a:cubicBezTo>
                      <a:pt x="41" y="17967"/>
                      <a:pt x="163" y="15672"/>
                      <a:pt x="376" y="13387"/>
                    </a:cubicBezTo>
                    <a:cubicBezTo>
                      <a:pt x="477" y="12240"/>
                      <a:pt x="610" y="11113"/>
                      <a:pt x="752" y="9975"/>
                    </a:cubicBezTo>
                    <a:cubicBezTo>
                      <a:pt x="884" y="8919"/>
                      <a:pt x="1036" y="7863"/>
                      <a:pt x="1290" y="6827"/>
                    </a:cubicBezTo>
                    <a:cubicBezTo>
                      <a:pt x="1768" y="4857"/>
                      <a:pt x="2610" y="2867"/>
                      <a:pt x="4205" y="1557"/>
                    </a:cubicBezTo>
                    <a:cubicBezTo>
                      <a:pt x="5275" y="676"/>
                      <a:pt x="6662" y="63"/>
                      <a:pt x="8059" y="63"/>
                    </a:cubicBezTo>
                    <a:close/>
                    <a:moveTo>
                      <a:pt x="8072" y="0"/>
                    </a:moveTo>
                    <a:cubicBezTo>
                      <a:pt x="7618" y="0"/>
                      <a:pt x="7163" y="62"/>
                      <a:pt x="6723" y="176"/>
                    </a:cubicBezTo>
                    <a:cubicBezTo>
                      <a:pt x="4925" y="644"/>
                      <a:pt x="3433" y="1892"/>
                      <a:pt x="2499" y="3487"/>
                    </a:cubicBezTo>
                    <a:cubicBezTo>
                      <a:pt x="1432" y="5324"/>
                      <a:pt x="1016" y="7447"/>
                      <a:pt x="741" y="9528"/>
                    </a:cubicBezTo>
                    <a:cubicBezTo>
                      <a:pt x="427" y="11834"/>
                      <a:pt x="183" y="14159"/>
                      <a:pt x="92" y="16485"/>
                    </a:cubicBezTo>
                    <a:cubicBezTo>
                      <a:pt x="1" y="18810"/>
                      <a:pt x="71" y="21156"/>
                      <a:pt x="488" y="23451"/>
                    </a:cubicBezTo>
                    <a:cubicBezTo>
                      <a:pt x="863" y="25543"/>
                      <a:pt x="1524" y="27583"/>
                      <a:pt x="2539" y="29452"/>
                    </a:cubicBezTo>
                    <a:cubicBezTo>
                      <a:pt x="3453" y="31137"/>
                      <a:pt x="4621" y="32681"/>
                      <a:pt x="5981" y="34032"/>
                    </a:cubicBezTo>
                    <a:cubicBezTo>
                      <a:pt x="7342" y="35372"/>
                      <a:pt x="8896" y="36510"/>
                      <a:pt x="10582" y="37403"/>
                    </a:cubicBezTo>
                    <a:cubicBezTo>
                      <a:pt x="12369" y="38347"/>
                      <a:pt x="14298" y="38987"/>
                      <a:pt x="16298" y="39312"/>
                    </a:cubicBezTo>
                    <a:cubicBezTo>
                      <a:pt x="17316" y="39476"/>
                      <a:pt x="18346" y="39557"/>
                      <a:pt x="19377" y="39557"/>
                    </a:cubicBezTo>
                    <a:cubicBezTo>
                      <a:pt x="20453" y="39557"/>
                      <a:pt x="21530" y="39468"/>
                      <a:pt x="22594" y="39292"/>
                    </a:cubicBezTo>
                    <a:cubicBezTo>
                      <a:pt x="24676" y="38947"/>
                      <a:pt x="26707" y="38266"/>
                      <a:pt x="28576" y="37261"/>
                    </a:cubicBezTo>
                    <a:cubicBezTo>
                      <a:pt x="30291" y="36337"/>
                      <a:pt x="31855" y="35118"/>
                      <a:pt x="33165" y="33676"/>
                    </a:cubicBezTo>
                    <a:cubicBezTo>
                      <a:pt x="34455" y="32254"/>
                      <a:pt x="35511" y="30620"/>
                      <a:pt x="36201" y="28822"/>
                    </a:cubicBezTo>
                    <a:cubicBezTo>
                      <a:pt x="36871" y="27076"/>
                      <a:pt x="37196" y="25166"/>
                      <a:pt x="37024" y="23298"/>
                    </a:cubicBezTo>
                    <a:cubicBezTo>
                      <a:pt x="36862" y="21511"/>
                      <a:pt x="36252" y="19764"/>
                      <a:pt x="35308" y="18241"/>
                    </a:cubicBezTo>
                    <a:cubicBezTo>
                      <a:pt x="34384" y="16749"/>
                      <a:pt x="33125" y="15449"/>
                      <a:pt x="31611" y="14555"/>
                    </a:cubicBezTo>
                    <a:cubicBezTo>
                      <a:pt x="30850" y="14118"/>
                      <a:pt x="30038" y="13773"/>
                      <a:pt x="29185" y="13560"/>
                    </a:cubicBezTo>
                    <a:cubicBezTo>
                      <a:pt x="28283" y="13344"/>
                      <a:pt x="27356" y="13284"/>
                      <a:pt x="26434" y="13284"/>
                    </a:cubicBezTo>
                    <a:cubicBezTo>
                      <a:pt x="26359" y="13284"/>
                      <a:pt x="26284" y="13285"/>
                      <a:pt x="26209" y="13286"/>
                    </a:cubicBezTo>
                    <a:cubicBezTo>
                      <a:pt x="25356" y="13290"/>
                      <a:pt x="24474" y="13342"/>
                      <a:pt x="23596" y="13342"/>
                    </a:cubicBezTo>
                    <a:cubicBezTo>
                      <a:pt x="22268" y="13342"/>
                      <a:pt x="20949" y="13222"/>
                      <a:pt x="19751" y="12636"/>
                    </a:cubicBezTo>
                    <a:cubicBezTo>
                      <a:pt x="18817" y="12179"/>
                      <a:pt x="18055" y="11448"/>
                      <a:pt x="17415" y="10645"/>
                    </a:cubicBezTo>
                    <a:cubicBezTo>
                      <a:pt x="16756" y="9813"/>
                      <a:pt x="16187" y="8909"/>
                      <a:pt x="15669" y="7995"/>
                    </a:cubicBezTo>
                    <a:cubicBezTo>
                      <a:pt x="14765" y="6411"/>
                      <a:pt x="14206" y="4634"/>
                      <a:pt x="13150" y="3151"/>
                    </a:cubicBezTo>
                    <a:cubicBezTo>
                      <a:pt x="12633" y="2410"/>
                      <a:pt x="11983" y="1781"/>
                      <a:pt x="11252" y="1242"/>
                    </a:cubicBezTo>
                    <a:cubicBezTo>
                      <a:pt x="10622" y="795"/>
                      <a:pt x="9993" y="349"/>
                      <a:pt x="9241" y="146"/>
                    </a:cubicBezTo>
                    <a:cubicBezTo>
                      <a:pt x="8859" y="47"/>
                      <a:pt x="8466" y="0"/>
                      <a:pt x="807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07" name="Google Shape;407;p21"/>
              <p:cNvSpPr/>
              <p:nvPr/>
            </p:nvSpPr>
            <p:spPr>
              <a:xfrm rot="-565460" flipH="1">
                <a:off x="4004977" y="960008"/>
                <a:ext cx="5920740" cy="4013705"/>
              </a:xfrm>
              <a:custGeom>
                <a:avLst/>
                <a:gdLst/>
                <a:ahLst/>
                <a:cxnLst/>
                <a:rect l="l" t="t" r="r" b="b"/>
                <a:pathLst>
                  <a:path w="47275" h="32048" extrusionOk="0">
                    <a:moveTo>
                      <a:pt x="11491" y="1"/>
                    </a:moveTo>
                    <a:cubicBezTo>
                      <a:pt x="9887" y="1"/>
                      <a:pt x="8266" y="466"/>
                      <a:pt x="6879" y="1233"/>
                    </a:cubicBezTo>
                    <a:cubicBezTo>
                      <a:pt x="4575" y="2523"/>
                      <a:pt x="2797" y="4543"/>
                      <a:pt x="1203" y="6614"/>
                    </a:cubicBezTo>
                    <a:cubicBezTo>
                      <a:pt x="807" y="7133"/>
                      <a:pt x="411" y="7661"/>
                      <a:pt x="15" y="8189"/>
                    </a:cubicBezTo>
                    <a:cubicBezTo>
                      <a:pt x="1" y="8210"/>
                      <a:pt x="27" y="8232"/>
                      <a:pt x="51" y="8232"/>
                    </a:cubicBezTo>
                    <a:cubicBezTo>
                      <a:pt x="60" y="8232"/>
                      <a:pt x="70" y="8228"/>
                      <a:pt x="76" y="8219"/>
                    </a:cubicBezTo>
                    <a:cubicBezTo>
                      <a:pt x="1660" y="6086"/>
                      <a:pt x="3275" y="3924"/>
                      <a:pt x="5397" y="2299"/>
                    </a:cubicBezTo>
                    <a:cubicBezTo>
                      <a:pt x="7152" y="955"/>
                      <a:pt x="9277" y="73"/>
                      <a:pt x="11491" y="73"/>
                    </a:cubicBezTo>
                    <a:cubicBezTo>
                      <a:pt x="11737" y="73"/>
                      <a:pt x="11984" y="83"/>
                      <a:pt x="12231" y="106"/>
                    </a:cubicBezTo>
                    <a:cubicBezTo>
                      <a:pt x="13409" y="217"/>
                      <a:pt x="14556" y="593"/>
                      <a:pt x="15511" y="1293"/>
                    </a:cubicBezTo>
                    <a:cubicBezTo>
                      <a:pt x="16537" y="2045"/>
                      <a:pt x="17268" y="3121"/>
                      <a:pt x="17725" y="4289"/>
                    </a:cubicBezTo>
                    <a:cubicBezTo>
                      <a:pt x="18781" y="6991"/>
                      <a:pt x="18395" y="9915"/>
                      <a:pt x="17999" y="12697"/>
                    </a:cubicBezTo>
                    <a:cubicBezTo>
                      <a:pt x="17613" y="15419"/>
                      <a:pt x="17379" y="18150"/>
                      <a:pt x="17776" y="20892"/>
                    </a:cubicBezTo>
                    <a:cubicBezTo>
                      <a:pt x="18131" y="23421"/>
                      <a:pt x="19015" y="25928"/>
                      <a:pt x="20639" y="27919"/>
                    </a:cubicBezTo>
                    <a:cubicBezTo>
                      <a:pt x="22111" y="29726"/>
                      <a:pt x="24153" y="31138"/>
                      <a:pt x="26437" y="31676"/>
                    </a:cubicBezTo>
                    <a:cubicBezTo>
                      <a:pt x="27071" y="31821"/>
                      <a:pt x="27717" y="31897"/>
                      <a:pt x="28363" y="31897"/>
                    </a:cubicBezTo>
                    <a:cubicBezTo>
                      <a:pt x="28847" y="31897"/>
                      <a:pt x="29330" y="31855"/>
                      <a:pt x="29809" y="31768"/>
                    </a:cubicBezTo>
                    <a:cubicBezTo>
                      <a:pt x="31108" y="31524"/>
                      <a:pt x="32327" y="30965"/>
                      <a:pt x="33484" y="30326"/>
                    </a:cubicBezTo>
                    <a:cubicBezTo>
                      <a:pt x="35942" y="28955"/>
                      <a:pt x="38318" y="27066"/>
                      <a:pt x="41222" y="26792"/>
                    </a:cubicBezTo>
                    <a:cubicBezTo>
                      <a:pt x="41420" y="26775"/>
                      <a:pt x="41617" y="26765"/>
                      <a:pt x="41813" y="26765"/>
                    </a:cubicBezTo>
                    <a:cubicBezTo>
                      <a:pt x="42876" y="26765"/>
                      <a:pt x="43903" y="27032"/>
                      <a:pt x="44787" y="27675"/>
                    </a:cubicBezTo>
                    <a:cubicBezTo>
                      <a:pt x="45680" y="28336"/>
                      <a:pt x="46401" y="29310"/>
                      <a:pt x="46564" y="30417"/>
                    </a:cubicBezTo>
                    <a:cubicBezTo>
                      <a:pt x="46655" y="30955"/>
                      <a:pt x="46584" y="31504"/>
                      <a:pt x="46381" y="32011"/>
                    </a:cubicBezTo>
                    <a:cubicBezTo>
                      <a:pt x="46369" y="32034"/>
                      <a:pt x="46383" y="32047"/>
                      <a:pt x="46402" y="32047"/>
                    </a:cubicBezTo>
                    <a:cubicBezTo>
                      <a:pt x="46416" y="32047"/>
                      <a:pt x="46433" y="32039"/>
                      <a:pt x="46442" y="32021"/>
                    </a:cubicBezTo>
                    <a:cubicBezTo>
                      <a:pt x="47274" y="29990"/>
                      <a:pt x="45680" y="27838"/>
                      <a:pt x="43832" y="27066"/>
                    </a:cubicBezTo>
                    <a:cubicBezTo>
                      <a:pt x="43212" y="26801"/>
                      <a:pt x="42543" y="26691"/>
                      <a:pt x="41870" y="26691"/>
                    </a:cubicBezTo>
                    <a:cubicBezTo>
                      <a:pt x="41253" y="26691"/>
                      <a:pt x="40632" y="26783"/>
                      <a:pt x="40044" y="26934"/>
                    </a:cubicBezTo>
                    <a:cubicBezTo>
                      <a:pt x="38654" y="27279"/>
                      <a:pt x="37354" y="27939"/>
                      <a:pt x="36125" y="28660"/>
                    </a:cubicBezTo>
                    <a:cubicBezTo>
                      <a:pt x="33789" y="30051"/>
                      <a:pt x="31423" y="31757"/>
                      <a:pt x="28590" y="31829"/>
                    </a:cubicBezTo>
                    <a:cubicBezTo>
                      <a:pt x="28515" y="31831"/>
                      <a:pt x="28440" y="31832"/>
                      <a:pt x="28365" y="31832"/>
                    </a:cubicBezTo>
                    <a:cubicBezTo>
                      <a:pt x="25948" y="31832"/>
                      <a:pt x="23631" y="30733"/>
                      <a:pt x="21868" y="29128"/>
                    </a:cubicBezTo>
                    <a:cubicBezTo>
                      <a:pt x="19888" y="27320"/>
                      <a:pt x="18679" y="24872"/>
                      <a:pt x="18090" y="22273"/>
                    </a:cubicBezTo>
                    <a:cubicBezTo>
                      <a:pt x="17471" y="19521"/>
                      <a:pt x="17542" y="16658"/>
                      <a:pt x="17907" y="13875"/>
                    </a:cubicBezTo>
                    <a:cubicBezTo>
                      <a:pt x="18273" y="11022"/>
                      <a:pt x="18872" y="8077"/>
                      <a:pt x="18110" y="5233"/>
                    </a:cubicBezTo>
                    <a:cubicBezTo>
                      <a:pt x="17796" y="4086"/>
                      <a:pt x="17278" y="2979"/>
                      <a:pt x="16476" y="2085"/>
                    </a:cubicBezTo>
                    <a:cubicBezTo>
                      <a:pt x="15704" y="1223"/>
                      <a:pt x="14699" y="613"/>
                      <a:pt x="13592" y="289"/>
                    </a:cubicBezTo>
                    <a:cubicBezTo>
                      <a:pt x="12909" y="92"/>
                      <a:pt x="12202" y="1"/>
                      <a:pt x="1149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08" name="Google Shape;408;p21"/>
              <p:cNvSpPr/>
              <p:nvPr/>
            </p:nvSpPr>
            <p:spPr>
              <a:xfrm rot="-2190436">
                <a:off x="6767466" y="2203417"/>
                <a:ext cx="3389217" cy="2184986"/>
              </a:xfrm>
              <a:custGeom>
                <a:avLst/>
                <a:gdLst/>
                <a:ahLst/>
                <a:cxnLst/>
                <a:rect l="l" t="t" r="r" b="b"/>
                <a:pathLst>
                  <a:path w="68641" h="44252" extrusionOk="0">
                    <a:moveTo>
                      <a:pt x="67677" y="0"/>
                    </a:moveTo>
                    <a:cubicBezTo>
                      <a:pt x="65155" y="0"/>
                      <a:pt x="62741" y="1012"/>
                      <a:pt x="60731" y="2524"/>
                    </a:cubicBezTo>
                    <a:cubicBezTo>
                      <a:pt x="58294" y="4352"/>
                      <a:pt x="56516" y="6829"/>
                      <a:pt x="55074" y="9480"/>
                    </a:cubicBezTo>
                    <a:cubicBezTo>
                      <a:pt x="52160" y="14852"/>
                      <a:pt x="50383" y="21107"/>
                      <a:pt x="45621" y="25240"/>
                    </a:cubicBezTo>
                    <a:cubicBezTo>
                      <a:pt x="44504" y="26215"/>
                      <a:pt x="43245" y="27027"/>
                      <a:pt x="41864" y="27576"/>
                    </a:cubicBezTo>
                    <a:cubicBezTo>
                      <a:pt x="40310" y="28185"/>
                      <a:pt x="38644" y="28459"/>
                      <a:pt x="36979" y="28499"/>
                    </a:cubicBezTo>
                    <a:cubicBezTo>
                      <a:pt x="36764" y="28506"/>
                      <a:pt x="36550" y="28509"/>
                      <a:pt x="36335" y="28509"/>
                    </a:cubicBezTo>
                    <a:cubicBezTo>
                      <a:pt x="33195" y="28509"/>
                      <a:pt x="30095" y="27846"/>
                      <a:pt x="26977" y="27504"/>
                    </a:cubicBezTo>
                    <a:cubicBezTo>
                      <a:pt x="25877" y="27383"/>
                      <a:pt x="24780" y="27316"/>
                      <a:pt x="23686" y="27316"/>
                    </a:cubicBezTo>
                    <a:cubicBezTo>
                      <a:pt x="21954" y="27316"/>
                      <a:pt x="20230" y="27484"/>
                      <a:pt x="18518" y="27870"/>
                    </a:cubicBezTo>
                    <a:cubicBezTo>
                      <a:pt x="15918" y="28459"/>
                      <a:pt x="13420" y="29464"/>
                      <a:pt x="11125" y="30815"/>
                    </a:cubicBezTo>
                    <a:cubicBezTo>
                      <a:pt x="6576" y="33506"/>
                      <a:pt x="2799" y="37578"/>
                      <a:pt x="687" y="42442"/>
                    </a:cubicBezTo>
                    <a:cubicBezTo>
                      <a:pt x="433" y="43020"/>
                      <a:pt x="210" y="43609"/>
                      <a:pt x="7" y="44209"/>
                    </a:cubicBezTo>
                    <a:cubicBezTo>
                      <a:pt x="0" y="44234"/>
                      <a:pt x="21" y="44251"/>
                      <a:pt x="40" y="44251"/>
                    </a:cubicBezTo>
                    <a:cubicBezTo>
                      <a:pt x="52" y="44251"/>
                      <a:pt x="64" y="44245"/>
                      <a:pt x="68" y="44229"/>
                    </a:cubicBezTo>
                    <a:cubicBezTo>
                      <a:pt x="1824" y="39080"/>
                      <a:pt x="5398" y="34673"/>
                      <a:pt x="9897" y="31668"/>
                    </a:cubicBezTo>
                    <a:cubicBezTo>
                      <a:pt x="14007" y="28925"/>
                      <a:pt x="18839" y="27367"/>
                      <a:pt x="23767" y="27367"/>
                    </a:cubicBezTo>
                    <a:cubicBezTo>
                      <a:pt x="24257" y="27367"/>
                      <a:pt x="24749" y="27382"/>
                      <a:pt x="25240" y="27413"/>
                    </a:cubicBezTo>
                    <a:cubicBezTo>
                      <a:pt x="28866" y="27644"/>
                      <a:pt x="32681" y="28556"/>
                      <a:pt x="36366" y="28556"/>
                    </a:cubicBezTo>
                    <a:cubicBezTo>
                      <a:pt x="38998" y="28556"/>
                      <a:pt x="41563" y="28091"/>
                      <a:pt x="43945" y="26581"/>
                    </a:cubicBezTo>
                    <a:cubicBezTo>
                      <a:pt x="49053" y="23351"/>
                      <a:pt x="51308" y="17411"/>
                      <a:pt x="53785" y="12202"/>
                    </a:cubicBezTo>
                    <a:cubicBezTo>
                      <a:pt x="55126" y="9368"/>
                      <a:pt x="56638" y="6535"/>
                      <a:pt x="58852" y="4271"/>
                    </a:cubicBezTo>
                    <a:cubicBezTo>
                      <a:pt x="60893" y="2179"/>
                      <a:pt x="63543" y="493"/>
                      <a:pt x="66488" y="138"/>
                    </a:cubicBezTo>
                    <a:cubicBezTo>
                      <a:pt x="66861" y="89"/>
                      <a:pt x="67236" y="66"/>
                      <a:pt x="67611" y="66"/>
                    </a:cubicBezTo>
                    <a:cubicBezTo>
                      <a:pt x="67941" y="66"/>
                      <a:pt x="68272" y="84"/>
                      <a:pt x="68600" y="118"/>
                    </a:cubicBezTo>
                    <a:cubicBezTo>
                      <a:pt x="68641" y="118"/>
                      <a:pt x="68641" y="57"/>
                      <a:pt x="68600" y="46"/>
                    </a:cubicBezTo>
                    <a:cubicBezTo>
                      <a:pt x="68291" y="15"/>
                      <a:pt x="67983" y="0"/>
                      <a:pt x="676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09" name="Google Shape;409;p21"/>
              <p:cNvSpPr/>
              <p:nvPr/>
            </p:nvSpPr>
            <p:spPr>
              <a:xfrm rot="9272496">
                <a:off x="784504" y="-1103050"/>
                <a:ext cx="4382991" cy="2835046"/>
              </a:xfrm>
              <a:custGeom>
                <a:avLst/>
                <a:gdLst/>
                <a:ahLst/>
                <a:cxnLst/>
                <a:rect l="l" t="t" r="r" b="b"/>
                <a:pathLst>
                  <a:path w="85746" h="55463" extrusionOk="0">
                    <a:moveTo>
                      <a:pt x="48227" y="0"/>
                    </a:moveTo>
                    <a:cubicBezTo>
                      <a:pt x="47882" y="0"/>
                      <a:pt x="47535" y="9"/>
                      <a:pt x="47188" y="28"/>
                    </a:cubicBezTo>
                    <a:cubicBezTo>
                      <a:pt x="42599" y="282"/>
                      <a:pt x="38151" y="2018"/>
                      <a:pt x="34455" y="4719"/>
                    </a:cubicBezTo>
                    <a:cubicBezTo>
                      <a:pt x="30372" y="7705"/>
                      <a:pt x="27509" y="11899"/>
                      <a:pt x="24311" y="15737"/>
                    </a:cubicBezTo>
                    <a:cubicBezTo>
                      <a:pt x="21142" y="19545"/>
                      <a:pt x="17345" y="23231"/>
                      <a:pt x="12338" y="24338"/>
                    </a:cubicBezTo>
                    <a:cubicBezTo>
                      <a:pt x="11445" y="24532"/>
                      <a:pt x="10521" y="24639"/>
                      <a:pt x="9599" y="24639"/>
                    </a:cubicBezTo>
                    <a:cubicBezTo>
                      <a:pt x="8059" y="24639"/>
                      <a:pt x="6524" y="24340"/>
                      <a:pt x="5139" y="23647"/>
                    </a:cubicBezTo>
                    <a:cubicBezTo>
                      <a:pt x="3209" y="22693"/>
                      <a:pt x="1585" y="21027"/>
                      <a:pt x="793" y="19017"/>
                    </a:cubicBezTo>
                    <a:cubicBezTo>
                      <a:pt x="407" y="18052"/>
                      <a:pt x="244" y="17026"/>
                      <a:pt x="305" y="16001"/>
                    </a:cubicBezTo>
                    <a:cubicBezTo>
                      <a:pt x="305" y="15976"/>
                      <a:pt x="287" y="15963"/>
                      <a:pt x="269" y="15963"/>
                    </a:cubicBezTo>
                    <a:cubicBezTo>
                      <a:pt x="252" y="15963"/>
                      <a:pt x="234" y="15976"/>
                      <a:pt x="234" y="16001"/>
                    </a:cubicBezTo>
                    <a:cubicBezTo>
                      <a:pt x="1" y="20032"/>
                      <a:pt x="3291" y="23516"/>
                      <a:pt x="7078" y="24419"/>
                    </a:cubicBezTo>
                    <a:cubicBezTo>
                      <a:pt x="7930" y="24622"/>
                      <a:pt x="8785" y="24716"/>
                      <a:pt x="9633" y="24716"/>
                    </a:cubicBezTo>
                    <a:cubicBezTo>
                      <a:pt x="13412" y="24716"/>
                      <a:pt x="17069" y="22848"/>
                      <a:pt x="19913" y="20418"/>
                    </a:cubicBezTo>
                    <a:cubicBezTo>
                      <a:pt x="23762" y="17128"/>
                      <a:pt x="26514" y="12813"/>
                      <a:pt x="29875" y="9056"/>
                    </a:cubicBezTo>
                    <a:cubicBezTo>
                      <a:pt x="33125" y="5410"/>
                      <a:pt x="37095" y="2546"/>
                      <a:pt x="41786" y="1084"/>
                    </a:cubicBezTo>
                    <a:cubicBezTo>
                      <a:pt x="43888" y="429"/>
                      <a:pt x="46088" y="78"/>
                      <a:pt x="48282" y="78"/>
                    </a:cubicBezTo>
                    <a:cubicBezTo>
                      <a:pt x="50613" y="78"/>
                      <a:pt x="52937" y="475"/>
                      <a:pt x="55129" y="1327"/>
                    </a:cubicBezTo>
                    <a:cubicBezTo>
                      <a:pt x="59049" y="2851"/>
                      <a:pt x="62492" y="5704"/>
                      <a:pt x="64523" y="9401"/>
                    </a:cubicBezTo>
                    <a:cubicBezTo>
                      <a:pt x="65670" y="11513"/>
                      <a:pt x="66259" y="13818"/>
                      <a:pt x="66421" y="16204"/>
                    </a:cubicBezTo>
                    <a:cubicBezTo>
                      <a:pt x="66614" y="18926"/>
                      <a:pt x="66330" y="21657"/>
                      <a:pt x="66218" y="24378"/>
                    </a:cubicBezTo>
                    <a:cubicBezTo>
                      <a:pt x="66046" y="28420"/>
                      <a:pt x="66391" y="32807"/>
                      <a:pt x="68930" y="36148"/>
                    </a:cubicBezTo>
                    <a:cubicBezTo>
                      <a:pt x="70067" y="37640"/>
                      <a:pt x="71600" y="38727"/>
                      <a:pt x="73428" y="39215"/>
                    </a:cubicBezTo>
                    <a:cubicBezTo>
                      <a:pt x="74657" y="39549"/>
                      <a:pt x="75936" y="39651"/>
                      <a:pt x="77196" y="39895"/>
                    </a:cubicBezTo>
                    <a:cubicBezTo>
                      <a:pt x="78343" y="40118"/>
                      <a:pt x="79439" y="40494"/>
                      <a:pt x="80434" y="41113"/>
                    </a:cubicBezTo>
                    <a:cubicBezTo>
                      <a:pt x="82303" y="42261"/>
                      <a:pt x="83745" y="44099"/>
                      <a:pt x="84395" y="46190"/>
                    </a:cubicBezTo>
                    <a:cubicBezTo>
                      <a:pt x="85055" y="48354"/>
                      <a:pt x="84811" y="50750"/>
                      <a:pt x="83826" y="52771"/>
                    </a:cubicBezTo>
                    <a:cubicBezTo>
                      <a:pt x="83339" y="53766"/>
                      <a:pt x="82679" y="54659"/>
                      <a:pt x="81867" y="55411"/>
                    </a:cubicBezTo>
                    <a:cubicBezTo>
                      <a:pt x="81844" y="55434"/>
                      <a:pt x="81866" y="55462"/>
                      <a:pt x="81892" y="55462"/>
                    </a:cubicBezTo>
                    <a:cubicBezTo>
                      <a:pt x="81901" y="55462"/>
                      <a:pt x="81909" y="55459"/>
                      <a:pt x="81917" y="55451"/>
                    </a:cubicBezTo>
                    <a:cubicBezTo>
                      <a:pt x="84974" y="52598"/>
                      <a:pt x="85746" y="47826"/>
                      <a:pt x="83582" y="44220"/>
                    </a:cubicBezTo>
                    <a:cubicBezTo>
                      <a:pt x="82567" y="42514"/>
                      <a:pt x="80993" y="41133"/>
                      <a:pt x="79155" y="40382"/>
                    </a:cubicBezTo>
                    <a:cubicBezTo>
                      <a:pt x="76840" y="39448"/>
                      <a:pt x="74220" y="39702"/>
                      <a:pt x="71956" y="38605"/>
                    </a:cubicBezTo>
                    <a:cubicBezTo>
                      <a:pt x="68229" y="36787"/>
                      <a:pt x="66685" y="32380"/>
                      <a:pt x="66330" y="28512"/>
                    </a:cubicBezTo>
                    <a:cubicBezTo>
                      <a:pt x="65843" y="23313"/>
                      <a:pt x="67305" y="18032"/>
                      <a:pt x="65974" y="12894"/>
                    </a:cubicBezTo>
                    <a:cubicBezTo>
                      <a:pt x="64979" y="9004"/>
                      <a:pt x="62400" y="5653"/>
                      <a:pt x="59120" y="3379"/>
                    </a:cubicBezTo>
                    <a:cubicBezTo>
                      <a:pt x="55922" y="1150"/>
                      <a:pt x="52115" y="0"/>
                      <a:pt x="4822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sp>
        <p:nvSpPr>
          <p:cNvPr id="410" name="Google Shape;410;p21"/>
          <p:cNvSpPr txBox="1">
            <a:spLocks noGrp="1"/>
          </p:cNvSpPr>
          <p:nvPr>
            <p:ph type="subTitle" idx="7"/>
          </p:nvPr>
        </p:nvSpPr>
        <p:spPr>
          <a:xfrm>
            <a:off x="960000" y="4789188"/>
            <a:ext cx="3235600" cy="66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Font typeface="Blinker"/>
              <a:buNone/>
              <a:defRPr sz="2933" b="1">
                <a:solidFill>
                  <a:schemeClr val="dk2"/>
                </a:solidFill>
                <a:latin typeface="Blinker"/>
                <a:ea typeface="Blinker"/>
                <a:cs typeface="Blinker"/>
                <a:sym typeface="Blink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Font typeface="Blinker"/>
              <a:buNone/>
              <a:defRPr sz="2933" b="1">
                <a:latin typeface="Blinker"/>
                <a:ea typeface="Blinker"/>
                <a:cs typeface="Blinker"/>
                <a:sym typeface="Blink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Font typeface="Blinker"/>
              <a:buNone/>
              <a:defRPr sz="2933" b="1">
                <a:latin typeface="Blinker"/>
                <a:ea typeface="Blinker"/>
                <a:cs typeface="Blinker"/>
                <a:sym typeface="Blink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Font typeface="Blinker"/>
              <a:buNone/>
              <a:defRPr sz="2933" b="1">
                <a:latin typeface="Blinker"/>
                <a:ea typeface="Blinker"/>
                <a:cs typeface="Blinker"/>
                <a:sym typeface="Blink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Font typeface="Blinker"/>
              <a:buNone/>
              <a:defRPr sz="2933" b="1">
                <a:latin typeface="Blinker"/>
                <a:ea typeface="Blinker"/>
                <a:cs typeface="Blinker"/>
                <a:sym typeface="Blink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Font typeface="Blinker"/>
              <a:buNone/>
              <a:defRPr sz="2933" b="1">
                <a:latin typeface="Blinker"/>
                <a:ea typeface="Blinker"/>
                <a:cs typeface="Blinker"/>
                <a:sym typeface="Blink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Font typeface="Blinker"/>
              <a:buNone/>
              <a:defRPr sz="2933" b="1">
                <a:latin typeface="Blinker"/>
                <a:ea typeface="Blinker"/>
                <a:cs typeface="Blinker"/>
                <a:sym typeface="Blink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Font typeface="Blinker"/>
              <a:buNone/>
              <a:defRPr sz="2933" b="1">
                <a:latin typeface="Blinker"/>
                <a:ea typeface="Blinker"/>
                <a:cs typeface="Blinker"/>
                <a:sym typeface="Blink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Font typeface="Blinker"/>
              <a:buNone/>
              <a:defRPr sz="2933" b="1">
                <a:latin typeface="Blinker"/>
                <a:ea typeface="Blinker"/>
                <a:cs typeface="Blinker"/>
                <a:sym typeface="Blinker"/>
              </a:defRPr>
            </a:lvl9pPr>
          </a:lstStyle>
          <a:p>
            <a:endParaRPr/>
          </a:p>
        </p:txBody>
      </p:sp>
      <p:sp>
        <p:nvSpPr>
          <p:cNvPr id="411" name="Google Shape;411;p21"/>
          <p:cNvSpPr txBox="1">
            <a:spLocks noGrp="1"/>
          </p:cNvSpPr>
          <p:nvPr>
            <p:ph type="subTitle" idx="8"/>
          </p:nvPr>
        </p:nvSpPr>
        <p:spPr>
          <a:xfrm>
            <a:off x="4478195" y="4789188"/>
            <a:ext cx="3235600" cy="66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Font typeface="Blinker"/>
              <a:buNone/>
              <a:defRPr sz="2933" b="1">
                <a:solidFill>
                  <a:schemeClr val="dk2"/>
                </a:solidFill>
                <a:latin typeface="Blinker"/>
                <a:ea typeface="Blinker"/>
                <a:cs typeface="Blinker"/>
                <a:sym typeface="Blink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Font typeface="Blinker"/>
              <a:buNone/>
              <a:defRPr sz="2933" b="1">
                <a:latin typeface="Blinker"/>
                <a:ea typeface="Blinker"/>
                <a:cs typeface="Blinker"/>
                <a:sym typeface="Blink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Font typeface="Blinker"/>
              <a:buNone/>
              <a:defRPr sz="2933" b="1">
                <a:latin typeface="Blinker"/>
                <a:ea typeface="Blinker"/>
                <a:cs typeface="Blinker"/>
                <a:sym typeface="Blink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Font typeface="Blinker"/>
              <a:buNone/>
              <a:defRPr sz="2933" b="1">
                <a:latin typeface="Blinker"/>
                <a:ea typeface="Blinker"/>
                <a:cs typeface="Blinker"/>
                <a:sym typeface="Blink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Font typeface="Blinker"/>
              <a:buNone/>
              <a:defRPr sz="2933" b="1">
                <a:latin typeface="Blinker"/>
                <a:ea typeface="Blinker"/>
                <a:cs typeface="Blinker"/>
                <a:sym typeface="Blink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Font typeface="Blinker"/>
              <a:buNone/>
              <a:defRPr sz="2933" b="1">
                <a:latin typeface="Blinker"/>
                <a:ea typeface="Blinker"/>
                <a:cs typeface="Blinker"/>
                <a:sym typeface="Blink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Font typeface="Blinker"/>
              <a:buNone/>
              <a:defRPr sz="2933" b="1">
                <a:latin typeface="Blinker"/>
                <a:ea typeface="Blinker"/>
                <a:cs typeface="Blinker"/>
                <a:sym typeface="Blink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Font typeface="Blinker"/>
              <a:buNone/>
              <a:defRPr sz="2933" b="1">
                <a:latin typeface="Blinker"/>
                <a:ea typeface="Blinker"/>
                <a:cs typeface="Blinker"/>
                <a:sym typeface="Blink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Font typeface="Blinker"/>
              <a:buNone/>
              <a:defRPr sz="2933" b="1">
                <a:latin typeface="Blinker"/>
                <a:ea typeface="Blinker"/>
                <a:cs typeface="Blinker"/>
                <a:sym typeface="Blinker"/>
              </a:defRPr>
            </a:lvl9pPr>
          </a:lstStyle>
          <a:p>
            <a:endParaRPr/>
          </a:p>
        </p:txBody>
      </p:sp>
      <p:sp>
        <p:nvSpPr>
          <p:cNvPr id="412" name="Google Shape;412;p21"/>
          <p:cNvSpPr txBox="1">
            <a:spLocks noGrp="1"/>
          </p:cNvSpPr>
          <p:nvPr>
            <p:ph type="subTitle" idx="9"/>
          </p:nvPr>
        </p:nvSpPr>
        <p:spPr>
          <a:xfrm>
            <a:off x="960000" y="5253588"/>
            <a:ext cx="3235600" cy="8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13" name="Google Shape;413;p21"/>
          <p:cNvSpPr txBox="1">
            <a:spLocks noGrp="1"/>
          </p:cNvSpPr>
          <p:nvPr>
            <p:ph type="subTitle" idx="13"/>
          </p:nvPr>
        </p:nvSpPr>
        <p:spPr>
          <a:xfrm>
            <a:off x="4478197" y="5253588"/>
            <a:ext cx="3235600" cy="8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14" name="Google Shape;414;p21"/>
          <p:cNvSpPr txBox="1">
            <a:spLocks noGrp="1"/>
          </p:cNvSpPr>
          <p:nvPr>
            <p:ph type="subTitle" idx="14"/>
          </p:nvPr>
        </p:nvSpPr>
        <p:spPr>
          <a:xfrm>
            <a:off x="7996395" y="4789188"/>
            <a:ext cx="3235600" cy="66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Font typeface="Blinker"/>
              <a:buNone/>
              <a:defRPr sz="2933" b="1">
                <a:solidFill>
                  <a:schemeClr val="dk2"/>
                </a:solidFill>
                <a:latin typeface="Blinker"/>
                <a:ea typeface="Blinker"/>
                <a:cs typeface="Blinker"/>
                <a:sym typeface="Blink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Font typeface="Blinker"/>
              <a:buNone/>
              <a:defRPr sz="2933" b="1">
                <a:latin typeface="Blinker"/>
                <a:ea typeface="Blinker"/>
                <a:cs typeface="Blinker"/>
                <a:sym typeface="Blink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Font typeface="Blinker"/>
              <a:buNone/>
              <a:defRPr sz="2933" b="1">
                <a:latin typeface="Blinker"/>
                <a:ea typeface="Blinker"/>
                <a:cs typeface="Blinker"/>
                <a:sym typeface="Blink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Font typeface="Blinker"/>
              <a:buNone/>
              <a:defRPr sz="2933" b="1">
                <a:latin typeface="Blinker"/>
                <a:ea typeface="Blinker"/>
                <a:cs typeface="Blinker"/>
                <a:sym typeface="Blink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Font typeface="Blinker"/>
              <a:buNone/>
              <a:defRPr sz="2933" b="1">
                <a:latin typeface="Blinker"/>
                <a:ea typeface="Blinker"/>
                <a:cs typeface="Blinker"/>
                <a:sym typeface="Blink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Font typeface="Blinker"/>
              <a:buNone/>
              <a:defRPr sz="2933" b="1">
                <a:latin typeface="Blinker"/>
                <a:ea typeface="Blinker"/>
                <a:cs typeface="Blinker"/>
                <a:sym typeface="Blink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Font typeface="Blinker"/>
              <a:buNone/>
              <a:defRPr sz="2933" b="1">
                <a:latin typeface="Blinker"/>
                <a:ea typeface="Blinker"/>
                <a:cs typeface="Blinker"/>
                <a:sym typeface="Blink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Font typeface="Blinker"/>
              <a:buNone/>
              <a:defRPr sz="2933" b="1">
                <a:latin typeface="Blinker"/>
                <a:ea typeface="Blinker"/>
                <a:cs typeface="Blinker"/>
                <a:sym typeface="Blink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Font typeface="Blinker"/>
              <a:buNone/>
              <a:defRPr sz="2933" b="1">
                <a:latin typeface="Blinker"/>
                <a:ea typeface="Blinker"/>
                <a:cs typeface="Blinker"/>
                <a:sym typeface="Blinker"/>
              </a:defRPr>
            </a:lvl9pPr>
          </a:lstStyle>
          <a:p>
            <a:endParaRPr/>
          </a:p>
        </p:txBody>
      </p:sp>
      <p:sp>
        <p:nvSpPr>
          <p:cNvPr id="415" name="Google Shape;415;p21"/>
          <p:cNvSpPr txBox="1">
            <a:spLocks noGrp="1"/>
          </p:cNvSpPr>
          <p:nvPr>
            <p:ph type="subTitle" idx="15"/>
          </p:nvPr>
        </p:nvSpPr>
        <p:spPr>
          <a:xfrm>
            <a:off x="7996400" y="5253588"/>
            <a:ext cx="3235600" cy="8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cxnSp>
        <p:nvCxnSpPr>
          <p:cNvPr id="416" name="Google Shape;416;p21"/>
          <p:cNvCxnSpPr/>
          <p:nvPr/>
        </p:nvCxnSpPr>
        <p:spPr>
          <a:xfrm>
            <a:off x="11206400" y="1063723"/>
            <a:ext cx="9856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7" name="Google Shape;417;p21"/>
          <p:cNvCxnSpPr/>
          <p:nvPr/>
        </p:nvCxnSpPr>
        <p:spPr>
          <a:xfrm>
            <a:off x="133" y="1063723"/>
            <a:ext cx="9856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8" name="Google Shape;418;p21"/>
          <p:cNvCxnSpPr/>
          <p:nvPr/>
        </p:nvCxnSpPr>
        <p:spPr>
          <a:xfrm>
            <a:off x="955733" y="6473567"/>
            <a:ext cx="10261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57613807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22"/>
          <p:cNvSpPr txBox="1">
            <a:spLocks noGrp="1"/>
          </p:cNvSpPr>
          <p:nvPr>
            <p:ph type="subTitle" idx="1"/>
          </p:nvPr>
        </p:nvSpPr>
        <p:spPr>
          <a:xfrm>
            <a:off x="2345200" y="2879667"/>
            <a:ext cx="3638000" cy="66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Font typeface="Blinker"/>
              <a:buNone/>
              <a:defRPr sz="2933" b="1">
                <a:solidFill>
                  <a:schemeClr val="dk2"/>
                </a:solidFill>
                <a:latin typeface="Blinker"/>
                <a:ea typeface="Blinker"/>
                <a:cs typeface="Blinker"/>
                <a:sym typeface="Blink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Font typeface="Blinker"/>
              <a:buNone/>
              <a:defRPr sz="2933" b="1">
                <a:latin typeface="Blinker"/>
                <a:ea typeface="Blinker"/>
                <a:cs typeface="Blinker"/>
                <a:sym typeface="Blink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Font typeface="Blinker"/>
              <a:buNone/>
              <a:defRPr sz="2933" b="1">
                <a:latin typeface="Blinker"/>
                <a:ea typeface="Blinker"/>
                <a:cs typeface="Blinker"/>
                <a:sym typeface="Blink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Font typeface="Blinker"/>
              <a:buNone/>
              <a:defRPr sz="2933" b="1">
                <a:latin typeface="Blinker"/>
                <a:ea typeface="Blinker"/>
                <a:cs typeface="Blinker"/>
                <a:sym typeface="Blink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Font typeface="Blinker"/>
              <a:buNone/>
              <a:defRPr sz="2933" b="1">
                <a:latin typeface="Blinker"/>
                <a:ea typeface="Blinker"/>
                <a:cs typeface="Blinker"/>
                <a:sym typeface="Blink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Font typeface="Blinker"/>
              <a:buNone/>
              <a:defRPr sz="2933" b="1">
                <a:latin typeface="Blinker"/>
                <a:ea typeface="Blinker"/>
                <a:cs typeface="Blinker"/>
                <a:sym typeface="Blink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Font typeface="Blinker"/>
              <a:buNone/>
              <a:defRPr sz="2933" b="1">
                <a:latin typeface="Blinker"/>
                <a:ea typeface="Blinker"/>
                <a:cs typeface="Blinker"/>
                <a:sym typeface="Blink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Font typeface="Blinker"/>
              <a:buNone/>
              <a:defRPr sz="2933" b="1">
                <a:latin typeface="Blinker"/>
                <a:ea typeface="Blinker"/>
                <a:cs typeface="Blinker"/>
                <a:sym typeface="Blink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Font typeface="Blinker"/>
              <a:buNone/>
              <a:defRPr sz="2933" b="1">
                <a:latin typeface="Blinker"/>
                <a:ea typeface="Blinker"/>
                <a:cs typeface="Blinker"/>
                <a:sym typeface="Blinker"/>
              </a:defRPr>
            </a:lvl9pPr>
          </a:lstStyle>
          <a:p>
            <a:endParaRPr/>
          </a:p>
        </p:txBody>
      </p:sp>
      <p:sp>
        <p:nvSpPr>
          <p:cNvPr id="421" name="Google Shape;421;p22"/>
          <p:cNvSpPr txBox="1">
            <a:spLocks noGrp="1"/>
          </p:cNvSpPr>
          <p:nvPr>
            <p:ph type="subTitle" idx="2"/>
          </p:nvPr>
        </p:nvSpPr>
        <p:spPr>
          <a:xfrm>
            <a:off x="2345200" y="3381091"/>
            <a:ext cx="3638000" cy="76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22" name="Google Shape;422;p22"/>
          <p:cNvSpPr txBox="1">
            <a:spLocks noGrp="1"/>
          </p:cNvSpPr>
          <p:nvPr>
            <p:ph type="title" hasCustomPrompt="1"/>
          </p:nvPr>
        </p:nvSpPr>
        <p:spPr>
          <a:xfrm>
            <a:off x="960000" y="2840921"/>
            <a:ext cx="1385200" cy="14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37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9pPr>
          </a:lstStyle>
          <a:p>
            <a:r>
              <a:t>xx%</a:t>
            </a:r>
          </a:p>
        </p:txBody>
      </p:sp>
      <p:sp>
        <p:nvSpPr>
          <p:cNvPr id="423" name="Google Shape;423;p22"/>
          <p:cNvSpPr txBox="1">
            <a:spLocks noGrp="1"/>
          </p:cNvSpPr>
          <p:nvPr>
            <p:ph type="subTitle" idx="3"/>
          </p:nvPr>
        </p:nvSpPr>
        <p:spPr>
          <a:xfrm>
            <a:off x="7594000" y="2879667"/>
            <a:ext cx="3638000" cy="66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Font typeface="Blinker"/>
              <a:buNone/>
              <a:defRPr sz="2933" b="1">
                <a:solidFill>
                  <a:schemeClr val="dk2"/>
                </a:solidFill>
                <a:latin typeface="Blinker"/>
                <a:ea typeface="Blinker"/>
                <a:cs typeface="Blinker"/>
                <a:sym typeface="Blink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Font typeface="Blinker"/>
              <a:buNone/>
              <a:defRPr sz="2933" b="1">
                <a:latin typeface="Blinker"/>
                <a:ea typeface="Blinker"/>
                <a:cs typeface="Blinker"/>
                <a:sym typeface="Blink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Font typeface="Blinker"/>
              <a:buNone/>
              <a:defRPr sz="2933" b="1">
                <a:latin typeface="Blinker"/>
                <a:ea typeface="Blinker"/>
                <a:cs typeface="Blinker"/>
                <a:sym typeface="Blink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Font typeface="Blinker"/>
              <a:buNone/>
              <a:defRPr sz="2933" b="1">
                <a:latin typeface="Blinker"/>
                <a:ea typeface="Blinker"/>
                <a:cs typeface="Blinker"/>
                <a:sym typeface="Blink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Font typeface="Blinker"/>
              <a:buNone/>
              <a:defRPr sz="2933" b="1">
                <a:latin typeface="Blinker"/>
                <a:ea typeface="Blinker"/>
                <a:cs typeface="Blinker"/>
                <a:sym typeface="Blink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Font typeface="Blinker"/>
              <a:buNone/>
              <a:defRPr sz="2933" b="1">
                <a:latin typeface="Blinker"/>
                <a:ea typeface="Blinker"/>
                <a:cs typeface="Blinker"/>
                <a:sym typeface="Blink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Font typeface="Blinker"/>
              <a:buNone/>
              <a:defRPr sz="2933" b="1">
                <a:latin typeface="Blinker"/>
                <a:ea typeface="Blinker"/>
                <a:cs typeface="Blinker"/>
                <a:sym typeface="Blink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Font typeface="Blinker"/>
              <a:buNone/>
              <a:defRPr sz="2933" b="1">
                <a:latin typeface="Blinker"/>
                <a:ea typeface="Blinker"/>
                <a:cs typeface="Blinker"/>
                <a:sym typeface="Blink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Font typeface="Blinker"/>
              <a:buNone/>
              <a:defRPr sz="2933" b="1">
                <a:latin typeface="Blinker"/>
                <a:ea typeface="Blinker"/>
                <a:cs typeface="Blinker"/>
                <a:sym typeface="Blinker"/>
              </a:defRPr>
            </a:lvl9pPr>
          </a:lstStyle>
          <a:p>
            <a:endParaRPr/>
          </a:p>
        </p:txBody>
      </p:sp>
      <p:sp>
        <p:nvSpPr>
          <p:cNvPr id="424" name="Google Shape;424;p22"/>
          <p:cNvSpPr txBox="1">
            <a:spLocks noGrp="1"/>
          </p:cNvSpPr>
          <p:nvPr>
            <p:ph type="subTitle" idx="4"/>
          </p:nvPr>
        </p:nvSpPr>
        <p:spPr>
          <a:xfrm>
            <a:off x="7594000" y="3381091"/>
            <a:ext cx="3638000" cy="76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25" name="Google Shape;425;p22"/>
          <p:cNvSpPr txBox="1">
            <a:spLocks noGrp="1"/>
          </p:cNvSpPr>
          <p:nvPr>
            <p:ph type="title" idx="5" hasCustomPrompt="1"/>
          </p:nvPr>
        </p:nvSpPr>
        <p:spPr>
          <a:xfrm>
            <a:off x="6208800" y="2840921"/>
            <a:ext cx="1385200" cy="14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37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9pPr>
          </a:lstStyle>
          <a:p>
            <a:r>
              <a:t>xx%</a:t>
            </a:r>
          </a:p>
        </p:txBody>
      </p:sp>
      <p:sp>
        <p:nvSpPr>
          <p:cNvPr id="426" name="Google Shape;426;p22"/>
          <p:cNvSpPr txBox="1">
            <a:spLocks noGrp="1"/>
          </p:cNvSpPr>
          <p:nvPr>
            <p:ph type="subTitle" idx="6"/>
          </p:nvPr>
        </p:nvSpPr>
        <p:spPr>
          <a:xfrm>
            <a:off x="2345200" y="4404167"/>
            <a:ext cx="3638000" cy="66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Font typeface="Blinker"/>
              <a:buNone/>
              <a:defRPr sz="2933" b="1">
                <a:solidFill>
                  <a:schemeClr val="dk2"/>
                </a:solidFill>
                <a:latin typeface="Blinker"/>
                <a:ea typeface="Blinker"/>
                <a:cs typeface="Blinker"/>
                <a:sym typeface="Blink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Font typeface="Blinker"/>
              <a:buNone/>
              <a:defRPr sz="2933" b="1">
                <a:latin typeface="Blinker"/>
                <a:ea typeface="Blinker"/>
                <a:cs typeface="Blinker"/>
                <a:sym typeface="Blink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Font typeface="Blinker"/>
              <a:buNone/>
              <a:defRPr sz="2933" b="1">
                <a:latin typeface="Blinker"/>
                <a:ea typeface="Blinker"/>
                <a:cs typeface="Blinker"/>
                <a:sym typeface="Blink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Font typeface="Blinker"/>
              <a:buNone/>
              <a:defRPr sz="2933" b="1">
                <a:latin typeface="Blinker"/>
                <a:ea typeface="Blinker"/>
                <a:cs typeface="Blinker"/>
                <a:sym typeface="Blink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Font typeface="Blinker"/>
              <a:buNone/>
              <a:defRPr sz="2933" b="1">
                <a:latin typeface="Blinker"/>
                <a:ea typeface="Blinker"/>
                <a:cs typeface="Blinker"/>
                <a:sym typeface="Blink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Font typeface="Blinker"/>
              <a:buNone/>
              <a:defRPr sz="2933" b="1">
                <a:latin typeface="Blinker"/>
                <a:ea typeface="Blinker"/>
                <a:cs typeface="Blinker"/>
                <a:sym typeface="Blink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Font typeface="Blinker"/>
              <a:buNone/>
              <a:defRPr sz="2933" b="1">
                <a:latin typeface="Blinker"/>
                <a:ea typeface="Blinker"/>
                <a:cs typeface="Blinker"/>
                <a:sym typeface="Blink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Font typeface="Blinker"/>
              <a:buNone/>
              <a:defRPr sz="2933" b="1">
                <a:latin typeface="Blinker"/>
                <a:ea typeface="Blinker"/>
                <a:cs typeface="Blinker"/>
                <a:sym typeface="Blink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Font typeface="Blinker"/>
              <a:buNone/>
              <a:defRPr sz="2933" b="1">
                <a:latin typeface="Blinker"/>
                <a:ea typeface="Blinker"/>
                <a:cs typeface="Blinker"/>
                <a:sym typeface="Blinker"/>
              </a:defRPr>
            </a:lvl9pPr>
          </a:lstStyle>
          <a:p>
            <a:endParaRPr/>
          </a:p>
        </p:txBody>
      </p:sp>
      <p:sp>
        <p:nvSpPr>
          <p:cNvPr id="427" name="Google Shape;427;p22"/>
          <p:cNvSpPr txBox="1">
            <a:spLocks noGrp="1"/>
          </p:cNvSpPr>
          <p:nvPr>
            <p:ph type="subTitle" idx="7"/>
          </p:nvPr>
        </p:nvSpPr>
        <p:spPr>
          <a:xfrm>
            <a:off x="2345200" y="4905591"/>
            <a:ext cx="3638000" cy="76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28" name="Google Shape;428;p22"/>
          <p:cNvSpPr txBox="1">
            <a:spLocks noGrp="1"/>
          </p:cNvSpPr>
          <p:nvPr>
            <p:ph type="title" idx="8" hasCustomPrompt="1"/>
          </p:nvPr>
        </p:nvSpPr>
        <p:spPr>
          <a:xfrm>
            <a:off x="960000" y="4365421"/>
            <a:ext cx="1385200" cy="14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37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9pPr>
          </a:lstStyle>
          <a:p>
            <a:r>
              <a:t>xx%</a:t>
            </a:r>
          </a:p>
        </p:txBody>
      </p:sp>
      <p:sp>
        <p:nvSpPr>
          <p:cNvPr id="429" name="Google Shape;429;p22"/>
          <p:cNvSpPr txBox="1">
            <a:spLocks noGrp="1"/>
          </p:cNvSpPr>
          <p:nvPr>
            <p:ph type="subTitle" idx="9"/>
          </p:nvPr>
        </p:nvSpPr>
        <p:spPr>
          <a:xfrm>
            <a:off x="7594000" y="4404167"/>
            <a:ext cx="3638000" cy="66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Font typeface="Blinker"/>
              <a:buNone/>
              <a:defRPr sz="2933" b="1">
                <a:solidFill>
                  <a:schemeClr val="dk2"/>
                </a:solidFill>
                <a:latin typeface="Blinker"/>
                <a:ea typeface="Blinker"/>
                <a:cs typeface="Blinker"/>
                <a:sym typeface="Blink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Font typeface="Blinker"/>
              <a:buNone/>
              <a:defRPr sz="2933" b="1">
                <a:latin typeface="Blinker"/>
                <a:ea typeface="Blinker"/>
                <a:cs typeface="Blinker"/>
                <a:sym typeface="Blink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Font typeface="Blinker"/>
              <a:buNone/>
              <a:defRPr sz="2933" b="1">
                <a:latin typeface="Blinker"/>
                <a:ea typeface="Blinker"/>
                <a:cs typeface="Blinker"/>
                <a:sym typeface="Blink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Font typeface="Blinker"/>
              <a:buNone/>
              <a:defRPr sz="2933" b="1">
                <a:latin typeface="Blinker"/>
                <a:ea typeface="Blinker"/>
                <a:cs typeface="Blinker"/>
                <a:sym typeface="Blink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Font typeface="Blinker"/>
              <a:buNone/>
              <a:defRPr sz="2933" b="1">
                <a:latin typeface="Blinker"/>
                <a:ea typeface="Blinker"/>
                <a:cs typeface="Blinker"/>
                <a:sym typeface="Blink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Font typeface="Blinker"/>
              <a:buNone/>
              <a:defRPr sz="2933" b="1">
                <a:latin typeface="Blinker"/>
                <a:ea typeface="Blinker"/>
                <a:cs typeface="Blinker"/>
                <a:sym typeface="Blink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Font typeface="Blinker"/>
              <a:buNone/>
              <a:defRPr sz="2933" b="1">
                <a:latin typeface="Blinker"/>
                <a:ea typeface="Blinker"/>
                <a:cs typeface="Blinker"/>
                <a:sym typeface="Blink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Font typeface="Blinker"/>
              <a:buNone/>
              <a:defRPr sz="2933" b="1">
                <a:latin typeface="Blinker"/>
                <a:ea typeface="Blinker"/>
                <a:cs typeface="Blinker"/>
                <a:sym typeface="Blink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Font typeface="Blinker"/>
              <a:buNone/>
              <a:defRPr sz="2933" b="1">
                <a:latin typeface="Blinker"/>
                <a:ea typeface="Blinker"/>
                <a:cs typeface="Blinker"/>
                <a:sym typeface="Blinker"/>
              </a:defRPr>
            </a:lvl9pPr>
          </a:lstStyle>
          <a:p>
            <a:endParaRPr/>
          </a:p>
        </p:txBody>
      </p:sp>
      <p:sp>
        <p:nvSpPr>
          <p:cNvPr id="430" name="Google Shape;430;p22"/>
          <p:cNvSpPr txBox="1">
            <a:spLocks noGrp="1"/>
          </p:cNvSpPr>
          <p:nvPr>
            <p:ph type="subTitle" idx="13"/>
          </p:nvPr>
        </p:nvSpPr>
        <p:spPr>
          <a:xfrm>
            <a:off x="7594000" y="4905591"/>
            <a:ext cx="3638000" cy="76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31" name="Google Shape;431;p22"/>
          <p:cNvSpPr txBox="1">
            <a:spLocks noGrp="1"/>
          </p:cNvSpPr>
          <p:nvPr>
            <p:ph type="title" idx="14" hasCustomPrompt="1"/>
          </p:nvPr>
        </p:nvSpPr>
        <p:spPr>
          <a:xfrm>
            <a:off x="6208800" y="4365421"/>
            <a:ext cx="1385200" cy="14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37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9pPr>
          </a:lstStyle>
          <a:p>
            <a:r>
              <a:t>xx%</a:t>
            </a:r>
          </a:p>
        </p:txBody>
      </p:sp>
      <p:sp>
        <p:nvSpPr>
          <p:cNvPr id="432" name="Google Shape;432;p22"/>
          <p:cNvSpPr txBox="1">
            <a:spLocks noGrp="1"/>
          </p:cNvSpPr>
          <p:nvPr>
            <p:ph type="title" idx="15"/>
          </p:nvPr>
        </p:nvSpPr>
        <p:spPr>
          <a:xfrm>
            <a:off x="1952067" y="593367"/>
            <a:ext cx="8288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433" name="Google Shape;433;p22"/>
          <p:cNvGrpSpPr/>
          <p:nvPr/>
        </p:nvGrpSpPr>
        <p:grpSpPr>
          <a:xfrm rot="10800000" flipH="1">
            <a:off x="-2850815" y="-402981"/>
            <a:ext cx="16816309" cy="9785073"/>
            <a:chOff x="-2138111" y="-1907432"/>
            <a:chExt cx="12612232" cy="7338805"/>
          </a:xfrm>
        </p:grpSpPr>
        <p:sp>
          <p:nvSpPr>
            <p:cNvPr id="434" name="Google Shape;434;p22"/>
            <p:cNvSpPr/>
            <p:nvPr/>
          </p:nvSpPr>
          <p:spPr>
            <a:xfrm rot="-10210910">
              <a:off x="5334753" y="-288655"/>
              <a:ext cx="3261178" cy="1154360"/>
            </a:xfrm>
            <a:custGeom>
              <a:avLst/>
              <a:gdLst/>
              <a:ahLst/>
              <a:cxnLst/>
              <a:rect l="l" t="t" r="r" b="b"/>
              <a:pathLst>
                <a:path w="71732" h="25391" extrusionOk="0">
                  <a:moveTo>
                    <a:pt x="56488" y="1"/>
                  </a:moveTo>
                  <a:cubicBezTo>
                    <a:pt x="55279" y="1"/>
                    <a:pt x="54071" y="138"/>
                    <a:pt x="52895" y="412"/>
                  </a:cubicBezTo>
                  <a:cubicBezTo>
                    <a:pt x="49787" y="1143"/>
                    <a:pt x="47158" y="2890"/>
                    <a:pt x="44873" y="5073"/>
                  </a:cubicBezTo>
                  <a:cubicBezTo>
                    <a:pt x="40293" y="9420"/>
                    <a:pt x="36272" y="15847"/>
                    <a:pt x="29367" y="16416"/>
                  </a:cubicBezTo>
                  <a:cubicBezTo>
                    <a:pt x="29019" y="16444"/>
                    <a:pt x="28673" y="16457"/>
                    <a:pt x="28327" y="16457"/>
                  </a:cubicBezTo>
                  <a:cubicBezTo>
                    <a:pt x="25059" y="16457"/>
                    <a:pt x="21885" y="15265"/>
                    <a:pt x="18836" y="14182"/>
                  </a:cubicBezTo>
                  <a:cubicBezTo>
                    <a:pt x="15978" y="13173"/>
                    <a:pt x="13052" y="12242"/>
                    <a:pt x="9988" y="12242"/>
                  </a:cubicBezTo>
                  <a:cubicBezTo>
                    <a:pt x="9939" y="12242"/>
                    <a:pt x="9889" y="12242"/>
                    <a:pt x="9839" y="12243"/>
                  </a:cubicBezTo>
                  <a:cubicBezTo>
                    <a:pt x="7037" y="12283"/>
                    <a:pt x="4275" y="13238"/>
                    <a:pt x="2478" y="15472"/>
                  </a:cubicBezTo>
                  <a:cubicBezTo>
                    <a:pt x="741" y="17645"/>
                    <a:pt x="152" y="20498"/>
                    <a:pt x="50" y="23219"/>
                  </a:cubicBezTo>
                  <a:cubicBezTo>
                    <a:pt x="30" y="23930"/>
                    <a:pt x="41" y="24641"/>
                    <a:pt x="71" y="25352"/>
                  </a:cubicBezTo>
                  <a:cubicBezTo>
                    <a:pt x="76" y="25377"/>
                    <a:pt x="94" y="25390"/>
                    <a:pt x="110" y="25390"/>
                  </a:cubicBezTo>
                  <a:cubicBezTo>
                    <a:pt x="127" y="25390"/>
                    <a:pt x="142" y="25377"/>
                    <a:pt x="142" y="25352"/>
                  </a:cubicBezTo>
                  <a:cubicBezTo>
                    <a:pt x="0" y="22529"/>
                    <a:pt x="244" y="19523"/>
                    <a:pt x="1584" y="16975"/>
                  </a:cubicBezTo>
                  <a:cubicBezTo>
                    <a:pt x="2264" y="15685"/>
                    <a:pt x="3229" y="14568"/>
                    <a:pt x="4458" y="13775"/>
                  </a:cubicBezTo>
                  <a:cubicBezTo>
                    <a:pt x="5676" y="12994"/>
                    <a:pt x="7068" y="12557"/>
                    <a:pt x="8489" y="12394"/>
                  </a:cubicBezTo>
                  <a:cubicBezTo>
                    <a:pt x="9022" y="12333"/>
                    <a:pt x="9548" y="12305"/>
                    <a:pt x="10070" y="12305"/>
                  </a:cubicBezTo>
                  <a:cubicBezTo>
                    <a:pt x="16002" y="12305"/>
                    <a:pt x="21274" y="15981"/>
                    <a:pt x="27163" y="16467"/>
                  </a:cubicBezTo>
                  <a:cubicBezTo>
                    <a:pt x="27555" y="16501"/>
                    <a:pt x="27948" y="16519"/>
                    <a:pt x="28340" y="16519"/>
                  </a:cubicBezTo>
                  <a:cubicBezTo>
                    <a:pt x="29566" y="16519"/>
                    <a:pt x="30787" y="16346"/>
                    <a:pt x="31956" y="15969"/>
                  </a:cubicBezTo>
                  <a:cubicBezTo>
                    <a:pt x="33368" y="15512"/>
                    <a:pt x="34677" y="14801"/>
                    <a:pt x="35886" y="13949"/>
                  </a:cubicBezTo>
                  <a:cubicBezTo>
                    <a:pt x="38414" y="12151"/>
                    <a:pt x="40456" y="9815"/>
                    <a:pt x="42548" y="7551"/>
                  </a:cubicBezTo>
                  <a:cubicBezTo>
                    <a:pt x="44710" y="5216"/>
                    <a:pt x="47025" y="2890"/>
                    <a:pt x="49950" y="1509"/>
                  </a:cubicBezTo>
                  <a:cubicBezTo>
                    <a:pt x="51984" y="549"/>
                    <a:pt x="54235" y="70"/>
                    <a:pt x="56482" y="70"/>
                  </a:cubicBezTo>
                  <a:cubicBezTo>
                    <a:pt x="57421" y="70"/>
                    <a:pt x="58360" y="153"/>
                    <a:pt x="59282" y="321"/>
                  </a:cubicBezTo>
                  <a:cubicBezTo>
                    <a:pt x="65182" y="1387"/>
                    <a:pt x="69945" y="6038"/>
                    <a:pt x="71315" y="11857"/>
                  </a:cubicBezTo>
                  <a:cubicBezTo>
                    <a:pt x="71488" y="12567"/>
                    <a:pt x="71599" y="13288"/>
                    <a:pt x="71660" y="14009"/>
                  </a:cubicBezTo>
                  <a:cubicBezTo>
                    <a:pt x="71666" y="14035"/>
                    <a:pt x="71684" y="14047"/>
                    <a:pt x="71700" y="14047"/>
                  </a:cubicBezTo>
                  <a:cubicBezTo>
                    <a:pt x="71717" y="14047"/>
                    <a:pt x="71732" y="14035"/>
                    <a:pt x="71732" y="14009"/>
                  </a:cubicBezTo>
                  <a:cubicBezTo>
                    <a:pt x="71244" y="8292"/>
                    <a:pt x="67386" y="3042"/>
                    <a:pt x="62004" y="1001"/>
                  </a:cubicBezTo>
                  <a:cubicBezTo>
                    <a:pt x="60248" y="333"/>
                    <a:pt x="58368" y="1"/>
                    <a:pt x="56488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5" name="Google Shape;435;p22"/>
            <p:cNvSpPr/>
            <p:nvPr/>
          </p:nvSpPr>
          <p:spPr>
            <a:xfrm rot="-10210910">
              <a:off x="5416403" y="-315880"/>
              <a:ext cx="3261178" cy="1154360"/>
            </a:xfrm>
            <a:custGeom>
              <a:avLst/>
              <a:gdLst/>
              <a:ahLst/>
              <a:cxnLst/>
              <a:rect l="l" t="t" r="r" b="b"/>
              <a:pathLst>
                <a:path w="71732" h="25391" extrusionOk="0">
                  <a:moveTo>
                    <a:pt x="56488" y="1"/>
                  </a:moveTo>
                  <a:cubicBezTo>
                    <a:pt x="55279" y="1"/>
                    <a:pt x="54071" y="138"/>
                    <a:pt x="52895" y="412"/>
                  </a:cubicBezTo>
                  <a:cubicBezTo>
                    <a:pt x="49787" y="1143"/>
                    <a:pt x="47158" y="2890"/>
                    <a:pt x="44873" y="5073"/>
                  </a:cubicBezTo>
                  <a:cubicBezTo>
                    <a:pt x="40293" y="9420"/>
                    <a:pt x="36272" y="15847"/>
                    <a:pt x="29367" y="16416"/>
                  </a:cubicBezTo>
                  <a:cubicBezTo>
                    <a:pt x="29019" y="16444"/>
                    <a:pt x="28673" y="16457"/>
                    <a:pt x="28327" y="16457"/>
                  </a:cubicBezTo>
                  <a:cubicBezTo>
                    <a:pt x="25059" y="16457"/>
                    <a:pt x="21885" y="15265"/>
                    <a:pt x="18836" y="14182"/>
                  </a:cubicBezTo>
                  <a:cubicBezTo>
                    <a:pt x="15978" y="13173"/>
                    <a:pt x="13052" y="12242"/>
                    <a:pt x="9988" y="12242"/>
                  </a:cubicBezTo>
                  <a:cubicBezTo>
                    <a:pt x="9939" y="12242"/>
                    <a:pt x="9889" y="12242"/>
                    <a:pt x="9839" y="12243"/>
                  </a:cubicBezTo>
                  <a:cubicBezTo>
                    <a:pt x="7037" y="12283"/>
                    <a:pt x="4275" y="13238"/>
                    <a:pt x="2478" y="15472"/>
                  </a:cubicBezTo>
                  <a:cubicBezTo>
                    <a:pt x="741" y="17645"/>
                    <a:pt x="152" y="20498"/>
                    <a:pt x="50" y="23219"/>
                  </a:cubicBezTo>
                  <a:cubicBezTo>
                    <a:pt x="30" y="23930"/>
                    <a:pt x="41" y="24641"/>
                    <a:pt x="71" y="25352"/>
                  </a:cubicBezTo>
                  <a:cubicBezTo>
                    <a:pt x="76" y="25377"/>
                    <a:pt x="94" y="25390"/>
                    <a:pt x="110" y="25390"/>
                  </a:cubicBezTo>
                  <a:cubicBezTo>
                    <a:pt x="127" y="25390"/>
                    <a:pt x="142" y="25377"/>
                    <a:pt x="142" y="25352"/>
                  </a:cubicBezTo>
                  <a:cubicBezTo>
                    <a:pt x="0" y="22529"/>
                    <a:pt x="244" y="19523"/>
                    <a:pt x="1584" y="16975"/>
                  </a:cubicBezTo>
                  <a:cubicBezTo>
                    <a:pt x="2264" y="15685"/>
                    <a:pt x="3229" y="14568"/>
                    <a:pt x="4458" y="13775"/>
                  </a:cubicBezTo>
                  <a:cubicBezTo>
                    <a:pt x="5676" y="12994"/>
                    <a:pt x="7068" y="12557"/>
                    <a:pt x="8489" y="12394"/>
                  </a:cubicBezTo>
                  <a:cubicBezTo>
                    <a:pt x="9022" y="12333"/>
                    <a:pt x="9548" y="12305"/>
                    <a:pt x="10070" y="12305"/>
                  </a:cubicBezTo>
                  <a:cubicBezTo>
                    <a:pt x="16002" y="12305"/>
                    <a:pt x="21274" y="15981"/>
                    <a:pt x="27163" y="16467"/>
                  </a:cubicBezTo>
                  <a:cubicBezTo>
                    <a:pt x="27555" y="16501"/>
                    <a:pt x="27948" y="16519"/>
                    <a:pt x="28340" y="16519"/>
                  </a:cubicBezTo>
                  <a:cubicBezTo>
                    <a:pt x="29566" y="16519"/>
                    <a:pt x="30787" y="16346"/>
                    <a:pt x="31956" y="15969"/>
                  </a:cubicBezTo>
                  <a:cubicBezTo>
                    <a:pt x="33368" y="15512"/>
                    <a:pt x="34677" y="14801"/>
                    <a:pt x="35886" y="13949"/>
                  </a:cubicBezTo>
                  <a:cubicBezTo>
                    <a:pt x="38414" y="12151"/>
                    <a:pt x="40456" y="9815"/>
                    <a:pt x="42548" y="7551"/>
                  </a:cubicBezTo>
                  <a:cubicBezTo>
                    <a:pt x="44710" y="5216"/>
                    <a:pt x="47025" y="2890"/>
                    <a:pt x="49950" y="1509"/>
                  </a:cubicBezTo>
                  <a:cubicBezTo>
                    <a:pt x="51984" y="549"/>
                    <a:pt x="54235" y="70"/>
                    <a:pt x="56482" y="70"/>
                  </a:cubicBezTo>
                  <a:cubicBezTo>
                    <a:pt x="57421" y="70"/>
                    <a:pt x="58360" y="153"/>
                    <a:pt x="59282" y="321"/>
                  </a:cubicBezTo>
                  <a:cubicBezTo>
                    <a:pt x="65182" y="1387"/>
                    <a:pt x="69945" y="6038"/>
                    <a:pt x="71315" y="11857"/>
                  </a:cubicBezTo>
                  <a:cubicBezTo>
                    <a:pt x="71488" y="12567"/>
                    <a:pt x="71599" y="13288"/>
                    <a:pt x="71660" y="14009"/>
                  </a:cubicBezTo>
                  <a:cubicBezTo>
                    <a:pt x="71666" y="14035"/>
                    <a:pt x="71684" y="14047"/>
                    <a:pt x="71700" y="14047"/>
                  </a:cubicBezTo>
                  <a:cubicBezTo>
                    <a:pt x="71717" y="14047"/>
                    <a:pt x="71732" y="14035"/>
                    <a:pt x="71732" y="14009"/>
                  </a:cubicBezTo>
                  <a:cubicBezTo>
                    <a:pt x="71244" y="8292"/>
                    <a:pt x="67386" y="3042"/>
                    <a:pt x="62004" y="1001"/>
                  </a:cubicBezTo>
                  <a:cubicBezTo>
                    <a:pt x="60248" y="333"/>
                    <a:pt x="58368" y="1"/>
                    <a:pt x="564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436" name="Google Shape;436;p22"/>
            <p:cNvGrpSpPr/>
            <p:nvPr/>
          </p:nvGrpSpPr>
          <p:grpSpPr>
            <a:xfrm>
              <a:off x="-2138111" y="-1907432"/>
              <a:ext cx="12612232" cy="7338805"/>
              <a:chOff x="-2138111" y="-1907432"/>
              <a:chExt cx="12612232" cy="7338805"/>
            </a:xfrm>
          </p:grpSpPr>
          <p:sp>
            <p:nvSpPr>
              <p:cNvPr id="437" name="Google Shape;437;p22"/>
              <p:cNvSpPr/>
              <p:nvPr/>
            </p:nvSpPr>
            <p:spPr>
              <a:xfrm rot="9272496">
                <a:off x="866154" y="-1103050"/>
                <a:ext cx="4382991" cy="2835046"/>
              </a:xfrm>
              <a:custGeom>
                <a:avLst/>
                <a:gdLst/>
                <a:ahLst/>
                <a:cxnLst/>
                <a:rect l="l" t="t" r="r" b="b"/>
                <a:pathLst>
                  <a:path w="85746" h="55463" extrusionOk="0">
                    <a:moveTo>
                      <a:pt x="48227" y="0"/>
                    </a:moveTo>
                    <a:cubicBezTo>
                      <a:pt x="47882" y="0"/>
                      <a:pt x="47535" y="9"/>
                      <a:pt x="47188" y="28"/>
                    </a:cubicBezTo>
                    <a:cubicBezTo>
                      <a:pt x="42599" y="282"/>
                      <a:pt x="38151" y="2018"/>
                      <a:pt x="34455" y="4719"/>
                    </a:cubicBezTo>
                    <a:cubicBezTo>
                      <a:pt x="30372" y="7705"/>
                      <a:pt x="27509" y="11899"/>
                      <a:pt x="24311" y="15737"/>
                    </a:cubicBezTo>
                    <a:cubicBezTo>
                      <a:pt x="21142" y="19545"/>
                      <a:pt x="17345" y="23231"/>
                      <a:pt x="12338" y="24338"/>
                    </a:cubicBezTo>
                    <a:cubicBezTo>
                      <a:pt x="11445" y="24532"/>
                      <a:pt x="10521" y="24639"/>
                      <a:pt x="9599" y="24639"/>
                    </a:cubicBezTo>
                    <a:cubicBezTo>
                      <a:pt x="8059" y="24639"/>
                      <a:pt x="6524" y="24340"/>
                      <a:pt x="5139" y="23647"/>
                    </a:cubicBezTo>
                    <a:cubicBezTo>
                      <a:pt x="3209" y="22693"/>
                      <a:pt x="1585" y="21027"/>
                      <a:pt x="793" y="19017"/>
                    </a:cubicBezTo>
                    <a:cubicBezTo>
                      <a:pt x="407" y="18052"/>
                      <a:pt x="244" y="17026"/>
                      <a:pt x="305" y="16001"/>
                    </a:cubicBezTo>
                    <a:cubicBezTo>
                      <a:pt x="305" y="15976"/>
                      <a:pt x="287" y="15963"/>
                      <a:pt x="269" y="15963"/>
                    </a:cubicBezTo>
                    <a:cubicBezTo>
                      <a:pt x="252" y="15963"/>
                      <a:pt x="234" y="15976"/>
                      <a:pt x="234" y="16001"/>
                    </a:cubicBezTo>
                    <a:cubicBezTo>
                      <a:pt x="1" y="20032"/>
                      <a:pt x="3291" y="23516"/>
                      <a:pt x="7078" y="24419"/>
                    </a:cubicBezTo>
                    <a:cubicBezTo>
                      <a:pt x="7930" y="24622"/>
                      <a:pt x="8785" y="24716"/>
                      <a:pt x="9633" y="24716"/>
                    </a:cubicBezTo>
                    <a:cubicBezTo>
                      <a:pt x="13412" y="24716"/>
                      <a:pt x="17069" y="22848"/>
                      <a:pt x="19913" y="20418"/>
                    </a:cubicBezTo>
                    <a:cubicBezTo>
                      <a:pt x="23762" y="17128"/>
                      <a:pt x="26514" y="12813"/>
                      <a:pt x="29875" y="9056"/>
                    </a:cubicBezTo>
                    <a:cubicBezTo>
                      <a:pt x="33125" y="5410"/>
                      <a:pt x="37095" y="2546"/>
                      <a:pt x="41786" y="1084"/>
                    </a:cubicBezTo>
                    <a:cubicBezTo>
                      <a:pt x="43888" y="429"/>
                      <a:pt x="46088" y="78"/>
                      <a:pt x="48282" y="78"/>
                    </a:cubicBezTo>
                    <a:cubicBezTo>
                      <a:pt x="50613" y="78"/>
                      <a:pt x="52937" y="475"/>
                      <a:pt x="55129" y="1327"/>
                    </a:cubicBezTo>
                    <a:cubicBezTo>
                      <a:pt x="59049" y="2851"/>
                      <a:pt x="62492" y="5704"/>
                      <a:pt x="64523" y="9401"/>
                    </a:cubicBezTo>
                    <a:cubicBezTo>
                      <a:pt x="65670" y="11513"/>
                      <a:pt x="66259" y="13818"/>
                      <a:pt x="66421" y="16204"/>
                    </a:cubicBezTo>
                    <a:cubicBezTo>
                      <a:pt x="66614" y="18926"/>
                      <a:pt x="66330" y="21657"/>
                      <a:pt x="66218" y="24378"/>
                    </a:cubicBezTo>
                    <a:cubicBezTo>
                      <a:pt x="66046" y="28420"/>
                      <a:pt x="66391" y="32807"/>
                      <a:pt x="68930" y="36148"/>
                    </a:cubicBezTo>
                    <a:cubicBezTo>
                      <a:pt x="70067" y="37640"/>
                      <a:pt x="71600" y="38727"/>
                      <a:pt x="73428" y="39215"/>
                    </a:cubicBezTo>
                    <a:cubicBezTo>
                      <a:pt x="74657" y="39549"/>
                      <a:pt x="75936" y="39651"/>
                      <a:pt x="77196" y="39895"/>
                    </a:cubicBezTo>
                    <a:cubicBezTo>
                      <a:pt x="78343" y="40118"/>
                      <a:pt x="79439" y="40494"/>
                      <a:pt x="80434" y="41113"/>
                    </a:cubicBezTo>
                    <a:cubicBezTo>
                      <a:pt x="82303" y="42261"/>
                      <a:pt x="83745" y="44099"/>
                      <a:pt x="84395" y="46190"/>
                    </a:cubicBezTo>
                    <a:cubicBezTo>
                      <a:pt x="85055" y="48354"/>
                      <a:pt x="84811" y="50750"/>
                      <a:pt x="83826" y="52771"/>
                    </a:cubicBezTo>
                    <a:cubicBezTo>
                      <a:pt x="83339" y="53766"/>
                      <a:pt x="82679" y="54659"/>
                      <a:pt x="81867" y="55411"/>
                    </a:cubicBezTo>
                    <a:cubicBezTo>
                      <a:pt x="81844" y="55434"/>
                      <a:pt x="81866" y="55462"/>
                      <a:pt x="81892" y="55462"/>
                    </a:cubicBezTo>
                    <a:cubicBezTo>
                      <a:pt x="81901" y="55462"/>
                      <a:pt x="81909" y="55459"/>
                      <a:pt x="81917" y="55451"/>
                    </a:cubicBezTo>
                    <a:cubicBezTo>
                      <a:pt x="84974" y="52598"/>
                      <a:pt x="85746" y="47826"/>
                      <a:pt x="83582" y="44220"/>
                    </a:cubicBezTo>
                    <a:cubicBezTo>
                      <a:pt x="82567" y="42514"/>
                      <a:pt x="80993" y="41133"/>
                      <a:pt x="79155" y="40382"/>
                    </a:cubicBezTo>
                    <a:cubicBezTo>
                      <a:pt x="76840" y="39448"/>
                      <a:pt x="74220" y="39702"/>
                      <a:pt x="71956" y="38605"/>
                    </a:cubicBezTo>
                    <a:cubicBezTo>
                      <a:pt x="68229" y="36787"/>
                      <a:pt x="66685" y="32380"/>
                      <a:pt x="66330" y="28512"/>
                    </a:cubicBezTo>
                    <a:cubicBezTo>
                      <a:pt x="65843" y="23313"/>
                      <a:pt x="67305" y="18032"/>
                      <a:pt x="65974" y="12894"/>
                    </a:cubicBezTo>
                    <a:cubicBezTo>
                      <a:pt x="64979" y="9004"/>
                      <a:pt x="62400" y="5653"/>
                      <a:pt x="59120" y="3379"/>
                    </a:cubicBezTo>
                    <a:cubicBezTo>
                      <a:pt x="55922" y="1150"/>
                      <a:pt x="52115" y="0"/>
                      <a:pt x="4822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38" name="Google Shape;438;p22"/>
              <p:cNvSpPr/>
              <p:nvPr/>
            </p:nvSpPr>
            <p:spPr>
              <a:xfrm rot="-2190436">
                <a:off x="6767466" y="2309917"/>
                <a:ext cx="3389217" cy="2184986"/>
              </a:xfrm>
              <a:custGeom>
                <a:avLst/>
                <a:gdLst/>
                <a:ahLst/>
                <a:cxnLst/>
                <a:rect l="l" t="t" r="r" b="b"/>
                <a:pathLst>
                  <a:path w="68641" h="44252" extrusionOk="0">
                    <a:moveTo>
                      <a:pt x="67677" y="0"/>
                    </a:moveTo>
                    <a:cubicBezTo>
                      <a:pt x="65155" y="0"/>
                      <a:pt x="62741" y="1012"/>
                      <a:pt x="60731" y="2524"/>
                    </a:cubicBezTo>
                    <a:cubicBezTo>
                      <a:pt x="58294" y="4352"/>
                      <a:pt x="56516" y="6829"/>
                      <a:pt x="55074" y="9480"/>
                    </a:cubicBezTo>
                    <a:cubicBezTo>
                      <a:pt x="52160" y="14852"/>
                      <a:pt x="50383" y="21107"/>
                      <a:pt x="45621" y="25240"/>
                    </a:cubicBezTo>
                    <a:cubicBezTo>
                      <a:pt x="44504" y="26215"/>
                      <a:pt x="43245" y="27027"/>
                      <a:pt x="41864" y="27576"/>
                    </a:cubicBezTo>
                    <a:cubicBezTo>
                      <a:pt x="40310" y="28185"/>
                      <a:pt x="38644" y="28459"/>
                      <a:pt x="36979" y="28499"/>
                    </a:cubicBezTo>
                    <a:cubicBezTo>
                      <a:pt x="36764" y="28506"/>
                      <a:pt x="36550" y="28509"/>
                      <a:pt x="36335" y="28509"/>
                    </a:cubicBezTo>
                    <a:cubicBezTo>
                      <a:pt x="33195" y="28509"/>
                      <a:pt x="30095" y="27846"/>
                      <a:pt x="26977" y="27504"/>
                    </a:cubicBezTo>
                    <a:cubicBezTo>
                      <a:pt x="25877" y="27383"/>
                      <a:pt x="24780" y="27316"/>
                      <a:pt x="23686" y="27316"/>
                    </a:cubicBezTo>
                    <a:cubicBezTo>
                      <a:pt x="21954" y="27316"/>
                      <a:pt x="20230" y="27484"/>
                      <a:pt x="18518" y="27870"/>
                    </a:cubicBezTo>
                    <a:cubicBezTo>
                      <a:pt x="15918" y="28459"/>
                      <a:pt x="13420" y="29464"/>
                      <a:pt x="11125" y="30815"/>
                    </a:cubicBezTo>
                    <a:cubicBezTo>
                      <a:pt x="6576" y="33506"/>
                      <a:pt x="2799" y="37578"/>
                      <a:pt x="687" y="42442"/>
                    </a:cubicBezTo>
                    <a:cubicBezTo>
                      <a:pt x="433" y="43020"/>
                      <a:pt x="210" y="43609"/>
                      <a:pt x="7" y="44209"/>
                    </a:cubicBezTo>
                    <a:cubicBezTo>
                      <a:pt x="0" y="44234"/>
                      <a:pt x="21" y="44251"/>
                      <a:pt x="40" y="44251"/>
                    </a:cubicBezTo>
                    <a:cubicBezTo>
                      <a:pt x="52" y="44251"/>
                      <a:pt x="64" y="44245"/>
                      <a:pt x="68" y="44229"/>
                    </a:cubicBezTo>
                    <a:cubicBezTo>
                      <a:pt x="1824" y="39080"/>
                      <a:pt x="5398" y="34673"/>
                      <a:pt x="9897" y="31668"/>
                    </a:cubicBezTo>
                    <a:cubicBezTo>
                      <a:pt x="14007" y="28925"/>
                      <a:pt x="18839" y="27367"/>
                      <a:pt x="23767" y="27367"/>
                    </a:cubicBezTo>
                    <a:cubicBezTo>
                      <a:pt x="24257" y="27367"/>
                      <a:pt x="24749" y="27382"/>
                      <a:pt x="25240" y="27413"/>
                    </a:cubicBezTo>
                    <a:cubicBezTo>
                      <a:pt x="28866" y="27644"/>
                      <a:pt x="32681" y="28556"/>
                      <a:pt x="36366" y="28556"/>
                    </a:cubicBezTo>
                    <a:cubicBezTo>
                      <a:pt x="38998" y="28556"/>
                      <a:pt x="41563" y="28091"/>
                      <a:pt x="43945" y="26581"/>
                    </a:cubicBezTo>
                    <a:cubicBezTo>
                      <a:pt x="49053" y="23351"/>
                      <a:pt x="51308" y="17411"/>
                      <a:pt x="53785" y="12202"/>
                    </a:cubicBezTo>
                    <a:cubicBezTo>
                      <a:pt x="55126" y="9368"/>
                      <a:pt x="56638" y="6535"/>
                      <a:pt x="58852" y="4271"/>
                    </a:cubicBezTo>
                    <a:cubicBezTo>
                      <a:pt x="60893" y="2179"/>
                      <a:pt x="63543" y="493"/>
                      <a:pt x="66488" y="138"/>
                    </a:cubicBezTo>
                    <a:cubicBezTo>
                      <a:pt x="66861" y="89"/>
                      <a:pt x="67236" y="66"/>
                      <a:pt x="67611" y="66"/>
                    </a:cubicBezTo>
                    <a:cubicBezTo>
                      <a:pt x="67941" y="66"/>
                      <a:pt x="68272" y="84"/>
                      <a:pt x="68600" y="118"/>
                    </a:cubicBezTo>
                    <a:cubicBezTo>
                      <a:pt x="68641" y="118"/>
                      <a:pt x="68641" y="57"/>
                      <a:pt x="68600" y="46"/>
                    </a:cubicBezTo>
                    <a:cubicBezTo>
                      <a:pt x="68291" y="15"/>
                      <a:pt x="67983" y="0"/>
                      <a:pt x="676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39" name="Google Shape;439;p22"/>
              <p:cNvSpPr/>
              <p:nvPr/>
            </p:nvSpPr>
            <p:spPr>
              <a:xfrm rot="-3790971">
                <a:off x="2411629" y="580018"/>
                <a:ext cx="3827959" cy="4070931"/>
              </a:xfrm>
              <a:custGeom>
                <a:avLst/>
                <a:gdLst/>
                <a:ahLst/>
                <a:cxnLst/>
                <a:rect l="l" t="t" r="r" b="b"/>
                <a:pathLst>
                  <a:path w="37197" h="39558" extrusionOk="0">
                    <a:moveTo>
                      <a:pt x="8059" y="63"/>
                    </a:moveTo>
                    <a:cubicBezTo>
                      <a:pt x="8465" y="63"/>
                      <a:pt x="8871" y="115"/>
                      <a:pt x="9271" y="227"/>
                    </a:cubicBezTo>
                    <a:cubicBezTo>
                      <a:pt x="9993" y="430"/>
                      <a:pt x="10612" y="867"/>
                      <a:pt x="11221" y="1303"/>
                    </a:cubicBezTo>
                    <a:cubicBezTo>
                      <a:pt x="12003" y="1872"/>
                      <a:pt x="12683" y="2562"/>
                      <a:pt x="13232" y="3375"/>
                    </a:cubicBezTo>
                    <a:cubicBezTo>
                      <a:pt x="13709" y="4086"/>
                      <a:pt x="14075" y="4868"/>
                      <a:pt x="14430" y="5640"/>
                    </a:cubicBezTo>
                    <a:cubicBezTo>
                      <a:pt x="15232" y="7396"/>
                      <a:pt x="16136" y="9112"/>
                      <a:pt x="17334" y="10645"/>
                    </a:cubicBezTo>
                    <a:cubicBezTo>
                      <a:pt x="17934" y="11417"/>
                      <a:pt x="18654" y="12118"/>
                      <a:pt x="19518" y="12585"/>
                    </a:cubicBezTo>
                    <a:cubicBezTo>
                      <a:pt x="20380" y="13052"/>
                      <a:pt x="21355" y="13276"/>
                      <a:pt x="22330" y="13357"/>
                    </a:cubicBezTo>
                    <a:cubicBezTo>
                      <a:pt x="22751" y="13391"/>
                      <a:pt x="23173" y="13403"/>
                      <a:pt x="23596" y="13403"/>
                    </a:cubicBezTo>
                    <a:cubicBezTo>
                      <a:pt x="24525" y="13403"/>
                      <a:pt x="25460" y="13346"/>
                      <a:pt x="26392" y="13346"/>
                    </a:cubicBezTo>
                    <a:cubicBezTo>
                      <a:pt x="27167" y="13346"/>
                      <a:pt x="27940" y="13386"/>
                      <a:pt x="28707" y="13529"/>
                    </a:cubicBezTo>
                    <a:cubicBezTo>
                      <a:pt x="32252" y="14200"/>
                      <a:pt x="35044" y="17063"/>
                      <a:pt x="36273" y="20364"/>
                    </a:cubicBezTo>
                    <a:cubicBezTo>
                      <a:pt x="36923" y="22079"/>
                      <a:pt x="37135" y="23918"/>
                      <a:pt x="36912" y="25746"/>
                    </a:cubicBezTo>
                    <a:cubicBezTo>
                      <a:pt x="36668" y="27644"/>
                      <a:pt x="35988" y="29462"/>
                      <a:pt x="35003" y="31097"/>
                    </a:cubicBezTo>
                    <a:cubicBezTo>
                      <a:pt x="32942" y="34529"/>
                      <a:pt x="29621" y="37068"/>
                      <a:pt x="25864" y="38388"/>
                    </a:cubicBezTo>
                    <a:cubicBezTo>
                      <a:pt x="23789" y="39119"/>
                      <a:pt x="21584" y="39491"/>
                      <a:pt x="19379" y="39491"/>
                    </a:cubicBezTo>
                    <a:cubicBezTo>
                      <a:pt x="17387" y="39491"/>
                      <a:pt x="15394" y="39187"/>
                      <a:pt x="13496" y="38571"/>
                    </a:cubicBezTo>
                    <a:cubicBezTo>
                      <a:pt x="9851" y="37383"/>
                      <a:pt x="6611" y="35027"/>
                      <a:pt x="4275" y="31990"/>
                    </a:cubicBezTo>
                    <a:cubicBezTo>
                      <a:pt x="3118" y="30487"/>
                      <a:pt x="2183" y="28822"/>
                      <a:pt x="1524" y="27055"/>
                    </a:cubicBezTo>
                    <a:cubicBezTo>
                      <a:pt x="721" y="24882"/>
                      <a:pt x="315" y="22577"/>
                      <a:pt x="183" y="20262"/>
                    </a:cubicBezTo>
                    <a:cubicBezTo>
                      <a:pt x="41" y="17967"/>
                      <a:pt x="163" y="15672"/>
                      <a:pt x="376" y="13387"/>
                    </a:cubicBezTo>
                    <a:cubicBezTo>
                      <a:pt x="477" y="12240"/>
                      <a:pt x="610" y="11113"/>
                      <a:pt x="752" y="9975"/>
                    </a:cubicBezTo>
                    <a:cubicBezTo>
                      <a:pt x="884" y="8919"/>
                      <a:pt x="1036" y="7863"/>
                      <a:pt x="1290" y="6827"/>
                    </a:cubicBezTo>
                    <a:cubicBezTo>
                      <a:pt x="1768" y="4857"/>
                      <a:pt x="2610" y="2867"/>
                      <a:pt x="4205" y="1557"/>
                    </a:cubicBezTo>
                    <a:cubicBezTo>
                      <a:pt x="5275" y="676"/>
                      <a:pt x="6662" y="63"/>
                      <a:pt x="8059" y="63"/>
                    </a:cubicBezTo>
                    <a:close/>
                    <a:moveTo>
                      <a:pt x="8072" y="0"/>
                    </a:moveTo>
                    <a:cubicBezTo>
                      <a:pt x="7618" y="0"/>
                      <a:pt x="7163" y="62"/>
                      <a:pt x="6723" y="176"/>
                    </a:cubicBezTo>
                    <a:cubicBezTo>
                      <a:pt x="4925" y="644"/>
                      <a:pt x="3433" y="1892"/>
                      <a:pt x="2499" y="3487"/>
                    </a:cubicBezTo>
                    <a:cubicBezTo>
                      <a:pt x="1432" y="5324"/>
                      <a:pt x="1016" y="7447"/>
                      <a:pt x="741" y="9528"/>
                    </a:cubicBezTo>
                    <a:cubicBezTo>
                      <a:pt x="427" y="11834"/>
                      <a:pt x="183" y="14159"/>
                      <a:pt x="92" y="16485"/>
                    </a:cubicBezTo>
                    <a:cubicBezTo>
                      <a:pt x="1" y="18810"/>
                      <a:pt x="71" y="21156"/>
                      <a:pt x="488" y="23451"/>
                    </a:cubicBezTo>
                    <a:cubicBezTo>
                      <a:pt x="863" y="25543"/>
                      <a:pt x="1524" y="27583"/>
                      <a:pt x="2539" y="29452"/>
                    </a:cubicBezTo>
                    <a:cubicBezTo>
                      <a:pt x="3453" y="31137"/>
                      <a:pt x="4621" y="32681"/>
                      <a:pt x="5981" y="34032"/>
                    </a:cubicBezTo>
                    <a:cubicBezTo>
                      <a:pt x="7342" y="35372"/>
                      <a:pt x="8896" y="36510"/>
                      <a:pt x="10582" y="37403"/>
                    </a:cubicBezTo>
                    <a:cubicBezTo>
                      <a:pt x="12369" y="38347"/>
                      <a:pt x="14298" y="38987"/>
                      <a:pt x="16298" y="39312"/>
                    </a:cubicBezTo>
                    <a:cubicBezTo>
                      <a:pt x="17316" y="39476"/>
                      <a:pt x="18346" y="39557"/>
                      <a:pt x="19377" y="39557"/>
                    </a:cubicBezTo>
                    <a:cubicBezTo>
                      <a:pt x="20453" y="39557"/>
                      <a:pt x="21530" y="39468"/>
                      <a:pt x="22594" y="39292"/>
                    </a:cubicBezTo>
                    <a:cubicBezTo>
                      <a:pt x="24676" y="38947"/>
                      <a:pt x="26707" y="38266"/>
                      <a:pt x="28576" y="37261"/>
                    </a:cubicBezTo>
                    <a:cubicBezTo>
                      <a:pt x="30291" y="36337"/>
                      <a:pt x="31855" y="35118"/>
                      <a:pt x="33165" y="33676"/>
                    </a:cubicBezTo>
                    <a:cubicBezTo>
                      <a:pt x="34455" y="32254"/>
                      <a:pt x="35511" y="30620"/>
                      <a:pt x="36201" y="28822"/>
                    </a:cubicBezTo>
                    <a:cubicBezTo>
                      <a:pt x="36871" y="27076"/>
                      <a:pt x="37196" y="25166"/>
                      <a:pt x="37024" y="23298"/>
                    </a:cubicBezTo>
                    <a:cubicBezTo>
                      <a:pt x="36862" y="21511"/>
                      <a:pt x="36252" y="19764"/>
                      <a:pt x="35308" y="18241"/>
                    </a:cubicBezTo>
                    <a:cubicBezTo>
                      <a:pt x="34384" y="16749"/>
                      <a:pt x="33125" y="15449"/>
                      <a:pt x="31611" y="14555"/>
                    </a:cubicBezTo>
                    <a:cubicBezTo>
                      <a:pt x="30850" y="14118"/>
                      <a:pt x="30038" y="13773"/>
                      <a:pt x="29185" y="13560"/>
                    </a:cubicBezTo>
                    <a:cubicBezTo>
                      <a:pt x="28283" y="13344"/>
                      <a:pt x="27356" y="13284"/>
                      <a:pt x="26434" y="13284"/>
                    </a:cubicBezTo>
                    <a:cubicBezTo>
                      <a:pt x="26359" y="13284"/>
                      <a:pt x="26284" y="13285"/>
                      <a:pt x="26209" y="13286"/>
                    </a:cubicBezTo>
                    <a:cubicBezTo>
                      <a:pt x="25356" y="13290"/>
                      <a:pt x="24474" y="13342"/>
                      <a:pt x="23596" y="13342"/>
                    </a:cubicBezTo>
                    <a:cubicBezTo>
                      <a:pt x="22268" y="13342"/>
                      <a:pt x="20949" y="13222"/>
                      <a:pt x="19751" y="12636"/>
                    </a:cubicBezTo>
                    <a:cubicBezTo>
                      <a:pt x="18817" y="12179"/>
                      <a:pt x="18055" y="11448"/>
                      <a:pt x="17415" y="10645"/>
                    </a:cubicBezTo>
                    <a:cubicBezTo>
                      <a:pt x="16756" y="9813"/>
                      <a:pt x="16187" y="8909"/>
                      <a:pt x="15669" y="7995"/>
                    </a:cubicBezTo>
                    <a:cubicBezTo>
                      <a:pt x="14765" y="6411"/>
                      <a:pt x="14206" y="4634"/>
                      <a:pt x="13150" y="3151"/>
                    </a:cubicBezTo>
                    <a:cubicBezTo>
                      <a:pt x="12633" y="2410"/>
                      <a:pt x="11983" y="1781"/>
                      <a:pt x="11252" y="1242"/>
                    </a:cubicBezTo>
                    <a:cubicBezTo>
                      <a:pt x="10622" y="795"/>
                      <a:pt x="9993" y="349"/>
                      <a:pt x="9241" y="146"/>
                    </a:cubicBezTo>
                    <a:cubicBezTo>
                      <a:pt x="8859" y="47"/>
                      <a:pt x="8466" y="0"/>
                      <a:pt x="807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40" name="Google Shape;440;p22"/>
              <p:cNvSpPr/>
              <p:nvPr/>
            </p:nvSpPr>
            <p:spPr>
              <a:xfrm rot="602346">
                <a:off x="-1813998" y="642690"/>
                <a:ext cx="6301923" cy="4272111"/>
              </a:xfrm>
              <a:custGeom>
                <a:avLst/>
                <a:gdLst/>
                <a:ahLst/>
                <a:cxnLst/>
                <a:rect l="l" t="t" r="r" b="b"/>
                <a:pathLst>
                  <a:path w="47275" h="32048" extrusionOk="0">
                    <a:moveTo>
                      <a:pt x="11491" y="1"/>
                    </a:moveTo>
                    <a:cubicBezTo>
                      <a:pt x="9887" y="1"/>
                      <a:pt x="8266" y="466"/>
                      <a:pt x="6879" y="1233"/>
                    </a:cubicBezTo>
                    <a:cubicBezTo>
                      <a:pt x="4575" y="2523"/>
                      <a:pt x="2797" y="4543"/>
                      <a:pt x="1203" y="6614"/>
                    </a:cubicBezTo>
                    <a:cubicBezTo>
                      <a:pt x="807" y="7133"/>
                      <a:pt x="411" y="7661"/>
                      <a:pt x="15" y="8189"/>
                    </a:cubicBezTo>
                    <a:cubicBezTo>
                      <a:pt x="1" y="8210"/>
                      <a:pt x="27" y="8232"/>
                      <a:pt x="51" y="8232"/>
                    </a:cubicBezTo>
                    <a:cubicBezTo>
                      <a:pt x="60" y="8232"/>
                      <a:pt x="70" y="8228"/>
                      <a:pt x="76" y="8219"/>
                    </a:cubicBezTo>
                    <a:cubicBezTo>
                      <a:pt x="1660" y="6086"/>
                      <a:pt x="3275" y="3924"/>
                      <a:pt x="5397" y="2299"/>
                    </a:cubicBezTo>
                    <a:cubicBezTo>
                      <a:pt x="7152" y="955"/>
                      <a:pt x="9277" y="73"/>
                      <a:pt x="11491" y="73"/>
                    </a:cubicBezTo>
                    <a:cubicBezTo>
                      <a:pt x="11737" y="73"/>
                      <a:pt x="11984" y="83"/>
                      <a:pt x="12231" y="106"/>
                    </a:cubicBezTo>
                    <a:cubicBezTo>
                      <a:pt x="13409" y="217"/>
                      <a:pt x="14556" y="593"/>
                      <a:pt x="15511" y="1293"/>
                    </a:cubicBezTo>
                    <a:cubicBezTo>
                      <a:pt x="16537" y="2045"/>
                      <a:pt x="17268" y="3121"/>
                      <a:pt x="17725" y="4289"/>
                    </a:cubicBezTo>
                    <a:cubicBezTo>
                      <a:pt x="18781" y="6991"/>
                      <a:pt x="18395" y="9915"/>
                      <a:pt x="17999" y="12697"/>
                    </a:cubicBezTo>
                    <a:cubicBezTo>
                      <a:pt x="17613" y="15419"/>
                      <a:pt x="17379" y="18150"/>
                      <a:pt x="17776" y="20892"/>
                    </a:cubicBezTo>
                    <a:cubicBezTo>
                      <a:pt x="18131" y="23421"/>
                      <a:pt x="19015" y="25928"/>
                      <a:pt x="20639" y="27919"/>
                    </a:cubicBezTo>
                    <a:cubicBezTo>
                      <a:pt x="22111" y="29726"/>
                      <a:pt x="24153" y="31138"/>
                      <a:pt x="26437" y="31676"/>
                    </a:cubicBezTo>
                    <a:cubicBezTo>
                      <a:pt x="27071" y="31821"/>
                      <a:pt x="27717" y="31897"/>
                      <a:pt x="28363" y="31897"/>
                    </a:cubicBezTo>
                    <a:cubicBezTo>
                      <a:pt x="28847" y="31897"/>
                      <a:pt x="29330" y="31855"/>
                      <a:pt x="29809" y="31768"/>
                    </a:cubicBezTo>
                    <a:cubicBezTo>
                      <a:pt x="31108" y="31524"/>
                      <a:pt x="32327" y="30965"/>
                      <a:pt x="33484" y="30326"/>
                    </a:cubicBezTo>
                    <a:cubicBezTo>
                      <a:pt x="35942" y="28955"/>
                      <a:pt x="38318" y="27066"/>
                      <a:pt x="41222" y="26792"/>
                    </a:cubicBezTo>
                    <a:cubicBezTo>
                      <a:pt x="41420" y="26775"/>
                      <a:pt x="41617" y="26765"/>
                      <a:pt x="41813" y="26765"/>
                    </a:cubicBezTo>
                    <a:cubicBezTo>
                      <a:pt x="42876" y="26765"/>
                      <a:pt x="43903" y="27032"/>
                      <a:pt x="44787" y="27675"/>
                    </a:cubicBezTo>
                    <a:cubicBezTo>
                      <a:pt x="45680" y="28336"/>
                      <a:pt x="46401" y="29310"/>
                      <a:pt x="46564" y="30417"/>
                    </a:cubicBezTo>
                    <a:cubicBezTo>
                      <a:pt x="46655" y="30955"/>
                      <a:pt x="46584" y="31504"/>
                      <a:pt x="46381" y="32011"/>
                    </a:cubicBezTo>
                    <a:cubicBezTo>
                      <a:pt x="46369" y="32034"/>
                      <a:pt x="46383" y="32047"/>
                      <a:pt x="46402" y="32047"/>
                    </a:cubicBezTo>
                    <a:cubicBezTo>
                      <a:pt x="46416" y="32047"/>
                      <a:pt x="46433" y="32039"/>
                      <a:pt x="46442" y="32021"/>
                    </a:cubicBezTo>
                    <a:cubicBezTo>
                      <a:pt x="47274" y="29990"/>
                      <a:pt x="45680" y="27838"/>
                      <a:pt x="43832" y="27066"/>
                    </a:cubicBezTo>
                    <a:cubicBezTo>
                      <a:pt x="43212" y="26801"/>
                      <a:pt x="42543" y="26691"/>
                      <a:pt x="41870" y="26691"/>
                    </a:cubicBezTo>
                    <a:cubicBezTo>
                      <a:pt x="41253" y="26691"/>
                      <a:pt x="40632" y="26783"/>
                      <a:pt x="40044" y="26934"/>
                    </a:cubicBezTo>
                    <a:cubicBezTo>
                      <a:pt x="38654" y="27279"/>
                      <a:pt x="37354" y="27939"/>
                      <a:pt x="36125" y="28660"/>
                    </a:cubicBezTo>
                    <a:cubicBezTo>
                      <a:pt x="33789" y="30051"/>
                      <a:pt x="31423" y="31757"/>
                      <a:pt x="28590" y="31829"/>
                    </a:cubicBezTo>
                    <a:cubicBezTo>
                      <a:pt x="28515" y="31831"/>
                      <a:pt x="28440" y="31832"/>
                      <a:pt x="28365" y="31832"/>
                    </a:cubicBezTo>
                    <a:cubicBezTo>
                      <a:pt x="25948" y="31832"/>
                      <a:pt x="23631" y="30733"/>
                      <a:pt x="21868" y="29128"/>
                    </a:cubicBezTo>
                    <a:cubicBezTo>
                      <a:pt x="19888" y="27320"/>
                      <a:pt x="18679" y="24872"/>
                      <a:pt x="18090" y="22273"/>
                    </a:cubicBezTo>
                    <a:cubicBezTo>
                      <a:pt x="17471" y="19521"/>
                      <a:pt x="17542" y="16658"/>
                      <a:pt x="17907" y="13875"/>
                    </a:cubicBezTo>
                    <a:cubicBezTo>
                      <a:pt x="18273" y="11022"/>
                      <a:pt x="18872" y="8077"/>
                      <a:pt x="18110" y="5233"/>
                    </a:cubicBezTo>
                    <a:cubicBezTo>
                      <a:pt x="17796" y="4086"/>
                      <a:pt x="17278" y="2979"/>
                      <a:pt x="16476" y="2085"/>
                    </a:cubicBezTo>
                    <a:cubicBezTo>
                      <a:pt x="15704" y="1223"/>
                      <a:pt x="14699" y="613"/>
                      <a:pt x="13592" y="289"/>
                    </a:cubicBezTo>
                    <a:cubicBezTo>
                      <a:pt x="12909" y="92"/>
                      <a:pt x="12202" y="1"/>
                      <a:pt x="1149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41" name="Google Shape;441;p22"/>
              <p:cNvSpPr/>
              <p:nvPr/>
            </p:nvSpPr>
            <p:spPr>
              <a:xfrm rot="-565460" flipH="1">
                <a:off x="3928777" y="960008"/>
                <a:ext cx="5920740" cy="4013705"/>
              </a:xfrm>
              <a:custGeom>
                <a:avLst/>
                <a:gdLst/>
                <a:ahLst/>
                <a:cxnLst/>
                <a:rect l="l" t="t" r="r" b="b"/>
                <a:pathLst>
                  <a:path w="47275" h="32048" extrusionOk="0">
                    <a:moveTo>
                      <a:pt x="11491" y="1"/>
                    </a:moveTo>
                    <a:cubicBezTo>
                      <a:pt x="9887" y="1"/>
                      <a:pt x="8266" y="466"/>
                      <a:pt x="6879" y="1233"/>
                    </a:cubicBezTo>
                    <a:cubicBezTo>
                      <a:pt x="4575" y="2523"/>
                      <a:pt x="2797" y="4543"/>
                      <a:pt x="1203" y="6614"/>
                    </a:cubicBezTo>
                    <a:cubicBezTo>
                      <a:pt x="807" y="7133"/>
                      <a:pt x="411" y="7661"/>
                      <a:pt x="15" y="8189"/>
                    </a:cubicBezTo>
                    <a:cubicBezTo>
                      <a:pt x="1" y="8210"/>
                      <a:pt x="27" y="8232"/>
                      <a:pt x="51" y="8232"/>
                    </a:cubicBezTo>
                    <a:cubicBezTo>
                      <a:pt x="60" y="8232"/>
                      <a:pt x="70" y="8228"/>
                      <a:pt x="76" y="8219"/>
                    </a:cubicBezTo>
                    <a:cubicBezTo>
                      <a:pt x="1660" y="6086"/>
                      <a:pt x="3275" y="3924"/>
                      <a:pt x="5397" y="2299"/>
                    </a:cubicBezTo>
                    <a:cubicBezTo>
                      <a:pt x="7152" y="955"/>
                      <a:pt x="9277" y="73"/>
                      <a:pt x="11491" y="73"/>
                    </a:cubicBezTo>
                    <a:cubicBezTo>
                      <a:pt x="11737" y="73"/>
                      <a:pt x="11984" y="83"/>
                      <a:pt x="12231" y="106"/>
                    </a:cubicBezTo>
                    <a:cubicBezTo>
                      <a:pt x="13409" y="217"/>
                      <a:pt x="14556" y="593"/>
                      <a:pt x="15511" y="1293"/>
                    </a:cubicBezTo>
                    <a:cubicBezTo>
                      <a:pt x="16537" y="2045"/>
                      <a:pt x="17268" y="3121"/>
                      <a:pt x="17725" y="4289"/>
                    </a:cubicBezTo>
                    <a:cubicBezTo>
                      <a:pt x="18781" y="6991"/>
                      <a:pt x="18395" y="9915"/>
                      <a:pt x="17999" y="12697"/>
                    </a:cubicBezTo>
                    <a:cubicBezTo>
                      <a:pt x="17613" y="15419"/>
                      <a:pt x="17379" y="18150"/>
                      <a:pt x="17776" y="20892"/>
                    </a:cubicBezTo>
                    <a:cubicBezTo>
                      <a:pt x="18131" y="23421"/>
                      <a:pt x="19015" y="25928"/>
                      <a:pt x="20639" y="27919"/>
                    </a:cubicBezTo>
                    <a:cubicBezTo>
                      <a:pt x="22111" y="29726"/>
                      <a:pt x="24153" y="31138"/>
                      <a:pt x="26437" y="31676"/>
                    </a:cubicBezTo>
                    <a:cubicBezTo>
                      <a:pt x="27071" y="31821"/>
                      <a:pt x="27717" y="31897"/>
                      <a:pt x="28363" y="31897"/>
                    </a:cubicBezTo>
                    <a:cubicBezTo>
                      <a:pt x="28847" y="31897"/>
                      <a:pt x="29330" y="31855"/>
                      <a:pt x="29809" y="31768"/>
                    </a:cubicBezTo>
                    <a:cubicBezTo>
                      <a:pt x="31108" y="31524"/>
                      <a:pt x="32327" y="30965"/>
                      <a:pt x="33484" y="30326"/>
                    </a:cubicBezTo>
                    <a:cubicBezTo>
                      <a:pt x="35942" y="28955"/>
                      <a:pt x="38318" y="27066"/>
                      <a:pt x="41222" y="26792"/>
                    </a:cubicBezTo>
                    <a:cubicBezTo>
                      <a:pt x="41420" y="26775"/>
                      <a:pt x="41617" y="26765"/>
                      <a:pt x="41813" y="26765"/>
                    </a:cubicBezTo>
                    <a:cubicBezTo>
                      <a:pt x="42876" y="26765"/>
                      <a:pt x="43903" y="27032"/>
                      <a:pt x="44787" y="27675"/>
                    </a:cubicBezTo>
                    <a:cubicBezTo>
                      <a:pt x="45680" y="28336"/>
                      <a:pt x="46401" y="29310"/>
                      <a:pt x="46564" y="30417"/>
                    </a:cubicBezTo>
                    <a:cubicBezTo>
                      <a:pt x="46655" y="30955"/>
                      <a:pt x="46584" y="31504"/>
                      <a:pt x="46381" y="32011"/>
                    </a:cubicBezTo>
                    <a:cubicBezTo>
                      <a:pt x="46369" y="32034"/>
                      <a:pt x="46383" y="32047"/>
                      <a:pt x="46402" y="32047"/>
                    </a:cubicBezTo>
                    <a:cubicBezTo>
                      <a:pt x="46416" y="32047"/>
                      <a:pt x="46433" y="32039"/>
                      <a:pt x="46442" y="32021"/>
                    </a:cubicBezTo>
                    <a:cubicBezTo>
                      <a:pt x="47274" y="29990"/>
                      <a:pt x="45680" y="27838"/>
                      <a:pt x="43832" y="27066"/>
                    </a:cubicBezTo>
                    <a:cubicBezTo>
                      <a:pt x="43212" y="26801"/>
                      <a:pt x="42543" y="26691"/>
                      <a:pt x="41870" y="26691"/>
                    </a:cubicBezTo>
                    <a:cubicBezTo>
                      <a:pt x="41253" y="26691"/>
                      <a:pt x="40632" y="26783"/>
                      <a:pt x="40044" y="26934"/>
                    </a:cubicBezTo>
                    <a:cubicBezTo>
                      <a:pt x="38654" y="27279"/>
                      <a:pt x="37354" y="27939"/>
                      <a:pt x="36125" y="28660"/>
                    </a:cubicBezTo>
                    <a:cubicBezTo>
                      <a:pt x="33789" y="30051"/>
                      <a:pt x="31423" y="31757"/>
                      <a:pt x="28590" y="31829"/>
                    </a:cubicBezTo>
                    <a:cubicBezTo>
                      <a:pt x="28515" y="31831"/>
                      <a:pt x="28440" y="31832"/>
                      <a:pt x="28365" y="31832"/>
                    </a:cubicBezTo>
                    <a:cubicBezTo>
                      <a:pt x="25948" y="31832"/>
                      <a:pt x="23631" y="30733"/>
                      <a:pt x="21868" y="29128"/>
                    </a:cubicBezTo>
                    <a:cubicBezTo>
                      <a:pt x="19888" y="27320"/>
                      <a:pt x="18679" y="24872"/>
                      <a:pt x="18090" y="22273"/>
                    </a:cubicBezTo>
                    <a:cubicBezTo>
                      <a:pt x="17471" y="19521"/>
                      <a:pt x="17542" y="16658"/>
                      <a:pt x="17907" y="13875"/>
                    </a:cubicBezTo>
                    <a:cubicBezTo>
                      <a:pt x="18273" y="11022"/>
                      <a:pt x="18872" y="8077"/>
                      <a:pt x="18110" y="5233"/>
                    </a:cubicBezTo>
                    <a:cubicBezTo>
                      <a:pt x="17796" y="4086"/>
                      <a:pt x="17278" y="2979"/>
                      <a:pt x="16476" y="2085"/>
                    </a:cubicBezTo>
                    <a:cubicBezTo>
                      <a:pt x="15704" y="1223"/>
                      <a:pt x="14699" y="613"/>
                      <a:pt x="13592" y="289"/>
                    </a:cubicBezTo>
                    <a:cubicBezTo>
                      <a:pt x="12909" y="92"/>
                      <a:pt x="12202" y="1"/>
                      <a:pt x="1149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42" name="Google Shape;442;p22"/>
              <p:cNvSpPr/>
              <p:nvPr/>
            </p:nvSpPr>
            <p:spPr>
              <a:xfrm rot="602346">
                <a:off x="-1748673" y="566490"/>
                <a:ext cx="6301923" cy="4272111"/>
              </a:xfrm>
              <a:custGeom>
                <a:avLst/>
                <a:gdLst/>
                <a:ahLst/>
                <a:cxnLst/>
                <a:rect l="l" t="t" r="r" b="b"/>
                <a:pathLst>
                  <a:path w="47275" h="32048" extrusionOk="0">
                    <a:moveTo>
                      <a:pt x="11491" y="1"/>
                    </a:moveTo>
                    <a:cubicBezTo>
                      <a:pt x="9887" y="1"/>
                      <a:pt x="8266" y="466"/>
                      <a:pt x="6879" y="1233"/>
                    </a:cubicBezTo>
                    <a:cubicBezTo>
                      <a:pt x="4575" y="2523"/>
                      <a:pt x="2797" y="4543"/>
                      <a:pt x="1203" y="6614"/>
                    </a:cubicBezTo>
                    <a:cubicBezTo>
                      <a:pt x="807" y="7133"/>
                      <a:pt x="411" y="7661"/>
                      <a:pt x="15" y="8189"/>
                    </a:cubicBezTo>
                    <a:cubicBezTo>
                      <a:pt x="1" y="8210"/>
                      <a:pt x="27" y="8232"/>
                      <a:pt x="51" y="8232"/>
                    </a:cubicBezTo>
                    <a:cubicBezTo>
                      <a:pt x="60" y="8232"/>
                      <a:pt x="70" y="8228"/>
                      <a:pt x="76" y="8219"/>
                    </a:cubicBezTo>
                    <a:cubicBezTo>
                      <a:pt x="1660" y="6086"/>
                      <a:pt x="3275" y="3924"/>
                      <a:pt x="5397" y="2299"/>
                    </a:cubicBezTo>
                    <a:cubicBezTo>
                      <a:pt x="7152" y="955"/>
                      <a:pt x="9277" y="73"/>
                      <a:pt x="11491" y="73"/>
                    </a:cubicBezTo>
                    <a:cubicBezTo>
                      <a:pt x="11737" y="73"/>
                      <a:pt x="11984" y="83"/>
                      <a:pt x="12231" y="106"/>
                    </a:cubicBezTo>
                    <a:cubicBezTo>
                      <a:pt x="13409" y="217"/>
                      <a:pt x="14556" y="593"/>
                      <a:pt x="15511" y="1293"/>
                    </a:cubicBezTo>
                    <a:cubicBezTo>
                      <a:pt x="16537" y="2045"/>
                      <a:pt x="17268" y="3121"/>
                      <a:pt x="17725" y="4289"/>
                    </a:cubicBezTo>
                    <a:cubicBezTo>
                      <a:pt x="18781" y="6991"/>
                      <a:pt x="18395" y="9915"/>
                      <a:pt x="17999" y="12697"/>
                    </a:cubicBezTo>
                    <a:cubicBezTo>
                      <a:pt x="17613" y="15419"/>
                      <a:pt x="17379" y="18150"/>
                      <a:pt x="17776" y="20892"/>
                    </a:cubicBezTo>
                    <a:cubicBezTo>
                      <a:pt x="18131" y="23421"/>
                      <a:pt x="19015" y="25928"/>
                      <a:pt x="20639" y="27919"/>
                    </a:cubicBezTo>
                    <a:cubicBezTo>
                      <a:pt x="22111" y="29726"/>
                      <a:pt x="24153" y="31138"/>
                      <a:pt x="26437" y="31676"/>
                    </a:cubicBezTo>
                    <a:cubicBezTo>
                      <a:pt x="27071" y="31821"/>
                      <a:pt x="27717" y="31897"/>
                      <a:pt x="28363" y="31897"/>
                    </a:cubicBezTo>
                    <a:cubicBezTo>
                      <a:pt x="28847" y="31897"/>
                      <a:pt x="29330" y="31855"/>
                      <a:pt x="29809" y="31768"/>
                    </a:cubicBezTo>
                    <a:cubicBezTo>
                      <a:pt x="31108" y="31524"/>
                      <a:pt x="32327" y="30965"/>
                      <a:pt x="33484" y="30326"/>
                    </a:cubicBezTo>
                    <a:cubicBezTo>
                      <a:pt x="35942" y="28955"/>
                      <a:pt x="38318" y="27066"/>
                      <a:pt x="41222" y="26792"/>
                    </a:cubicBezTo>
                    <a:cubicBezTo>
                      <a:pt x="41420" y="26775"/>
                      <a:pt x="41617" y="26765"/>
                      <a:pt x="41813" y="26765"/>
                    </a:cubicBezTo>
                    <a:cubicBezTo>
                      <a:pt x="42876" y="26765"/>
                      <a:pt x="43903" y="27032"/>
                      <a:pt x="44787" y="27675"/>
                    </a:cubicBezTo>
                    <a:cubicBezTo>
                      <a:pt x="45680" y="28336"/>
                      <a:pt x="46401" y="29310"/>
                      <a:pt x="46564" y="30417"/>
                    </a:cubicBezTo>
                    <a:cubicBezTo>
                      <a:pt x="46655" y="30955"/>
                      <a:pt x="46584" y="31504"/>
                      <a:pt x="46381" y="32011"/>
                    </a:cubicBezTo>
                    <a:cubicBezTo>
                      <a:pt x="46369" y="32034"/>
                      <a:pt x="46383" y="32047"/>
                      <a:pt x="46402" y="32047"/>
                    </a:cubicBezTo>
                    <a:cubicBezTo>
                      <a:pt x="46416" y="32047"/>
                      <a:pt x="46433" y="32039"/>
                      <a:pt x="46442" y="32021"/>
                    </a:cubicBezTo>
                    <a:cubicBezTo>
                      <a:pt x="47274" y="29990"/>
                      <a:pt x="45680" y="27838"/>
                      <a:pt x="43832" y="27066"/>
                    </a:cubicBezTo>
                    <a:cubicBezTo>
                      <a:pt x="43212" y="26801"/>
                      <a:pt x="42543" y="26691"/>
                      <a:pt x="41870" y="26691"/>
                    </a:cubicBezTo>
                    <a:cubicBezTo>
                      <a:pt x="41253" y="26691"/>
                      <a:pt x="40632" y="26783"/>
                      <a:pt x="40044" y="26934"/>
                    </a:cubicBezTo>
                    <a:cubicBezTo>
                      <a:pt x="38654" y="27279"/>
                      <a:pt x="37354" y="27939"/>
                      <a:pt x="36125" y="28660"/>
                    </a:cubicBezTo>
                    <a:cubicBezTo>
                      <a:pt x="33789" y="30051"/>
                      <a:pt x="31423" y="31757"/>
                      <a:pt x="28590" y="31829"/>
                    </a:cubicBezTo>
                    <a:cubicBezTo>
                      <a:pt x="28515" y="31831"/>
                      <a:pt x="28440" y="31832"/>
                      <a:pt x="28365" y="31832"/>
                    </a:cubicBezTo>
                    <a:cubicBezTo>
                      <a:pt x="25948" y="31832"/>
                      <a:pt x="23631" y="30733"/>
                      <a:pt x="21868" y="29128"/>
                    </a:cubicBezTo>
                    <a:cubicBezTo>
                      <a:pt x="19888" y="27320"/>
                      <a:pt x="18679" y="24872"/>
                      <a:pt x="18090" y="22273"/>
                    </a:cubicBezTo>
                    <a:cubicBezTo>
                      <a:pt x="17471" y="19521"/>
                      <a:pt x="17542" y="16658"/>
                      <a:pt x="17907" y="13875"/>
                    </a:cubicBezTo>
                    <a:cubicBezTo>
                      <a:pt x="18273" y="11022"/>
                      <a:pt x="18872" y="8077"/>
                      <a:pt x="18110" y="5233"/>
                    </a:cubicBezTo>
                    <a:cubicBezTo>
                      <a:pt x="17796" y="4086"/>
                      <a:pt x="17278" y="2979"/>
                      <a:pt x="16476" y="2085"/>
                    </a:cubicBezTo>
                    <a:cubicBezTo>
                      <a:pt x="15704" y="1223"/>
                      <a:pt x="14699" y="613"/>
                      <a:pt x="13592" y="289"/>
                    </a:cubicBezTo>
                    <a:cubicBezTo>
                      <a:pt x="12909" y="92"/>
                      <a:pt x="12202" y="1"/>
                      <a:pt x="1149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43" name="Google Shape;443;p22"/>
              <p:cNvSpPr/>
              <p:nvPr/>
            </p:nvSpPr>
            <p:spPr>
              <a:xfrm rot="-3790987">
                <a:off x="2549219" y="722852"/>
                <a:ext cx="3661649" cy="3894065"/>
              </a:xfrm>
              <a:custGeom>
                <a:avLst/>
                <a:gdLst/>
                <a:ahLst/>
                <a:cxnLst/>
                <a:rect l="l" t="t" r="r" b="b"/>
                <a:pathLst>
                  <a:path w="37197" h="39558" extrusionOk="0">
                    <a:moveTo>
                      <a:pt x="8059" y="63"/>
                    </a:moveTo>
                    <a:cubicBezTo>
                      <a:pt x="8465" y="63"/>
                      <a:pt x="8871" y="115"/>
                      <a:pt x="9271" y="227"/>
                    </a:cubicBezTo>
                    <a:cubicBezTo>
                      <a:pt x="9993" y="430"/>
                      <a:pt x="10612" y="867"/>
                      <a:pt x="11221" y="1303"/>
                    </a:cubicBezTo>
                    <a:cubicBezTo>
                      <a:pt x="12003" y="1872"/>
                      <a:pt x="12683" y="2562"/>
                      <a:pt x="13232" y="3375"/>
                    </a:cubicBezTo>
                    <a:cubicBezTo>
                      <a:pt x="13709" y="4086"/>
                      <a:pt x="14075" y="4868"/>
                      <a:pt x="14430" y="5640"/>
                    </a:cubicBezTo>
                    <a:cubicBezTo>
                      <a:pt x="15232" y="7396"/>
                      <a:pt x="16136" y="9112"/>
                      <a:pt x="17334" y="10645"/>
                    </a:cubicBezTo>
                    <a:cubicBezTo>
                      <a:pt x="17934" y="11417"/>
                      <a:pt x="18654" y="12118"/>
                      <a:pt x="19518" y="12585"/>
                    </a:cubicBezTo>
                    <a:cubicBezTo>
                      <a:pt x="20380" y="13052"/>
                      <a:pt x="21355" y="13276"/>
                      <a:pt x="22330" y="13357"/>
                    </a:cubicBezTo>
                    <a:cubicBezTo>
                      <a:pt x="22751" y="13391"/>
                      <a:pt x="23173" y="13403"/>
                      <a:pt x="23596" y="13403"/>
                    </a:cubicBezTo>
                    <a:cubicBezTo>
                      <a:pt x="24525" y="13403"/>
                      <a:pt x="25460" y="13346"/>
                      <a:pt x="26392" y="13346"/>
                    </a:cubicBezTo>
                    <a:cubicBezTo>
                      <a:pt x="27167" y="13346"/>
                      <a:pt x="27940" y="13386"/>
                      <a:pt x="28707" y="13529"/>
                    </a:cubicBezTo>
                    <a:cubicBezTo>
                      <a:pt x="32252" y="14200"/>
                      <a:pt x="35044" y="17063"/>
                      <a:pt x="36273" y="20364"/>
                    </a:cubicBezTo>
                    <a:cubicBezTo>
                      <a:pt x="36923" y="22079"/>
                      <a:pt x="37135" y="23918"/>
                      <a:pt x="36912" y="25746"/>
                    </a:cubicBezTo>
                    <a:cubicBezTo>
                      <a:pt x="36668" y="27644"/>
                      <a:pt x="35988" y="29462"/>
                      <a:pt x="35003" y="31097"/>
                    </a:cubicBezTo>
                    <a:cubicBezTo>
                      <a:pt x="32942" y="34529"/>
                      <a:pt x="29621" y="37068"/>
                      <a:pt x="25864" y="38388"/>
                    </a:cubicBezTo>
                    <a:cubicBezTo>
                      <a:pt x="23789" y="39119"/>
                      <a:pt x="21584" y="39491"/>
                      <a:pt x="19379" y="39491"/>
                    </a:cubicBezTo>
                    <a:cubicBezTo>
                      <a:pt x="17387" y="39491"/>
                      <a:pt x="15394" y="39187"/>
                      <a:pt x="13496" y="38571"/>
                    </a:cubicBezTo>
                    <a:cubicBezTo>
                      <a:pt x="9851" y="37383"/>
                      <a:pt x="6611" y="35027"/>
                      <a:pt x="4275" y="31990"/>
                    </a:cubicBezTo>
                    <a:cubicBezTo>
                      <a:pt x="3118" y="30487"/>
                      <a:pt x="2183" y="28822"/>
                      <a:pt x="1524" y="27055"/>
                    </a:cubicBezTo>
                    <a:cubicBezTo>
                      <a:pt x="721" y="24882"/>
                      <a:pt x="315" y="22577"/>
                      <a:pt x="183" y="20262"/>
                    </a:cubicBezTo>
                    <a:cubicBezTo>
                      <a:pt x="41" y="17967"/>
                      <a:pt x="163" y="15672"/>
                      <a:pt x="376" y="13387"/>
                    </a:cubicBezTo>
                    <a:cubicBezTo>
                      <a:pt x="477" y="12240"/>
                      <a:pt x="610" y="11113"/>
                      <a:pt x="752" y="9975"/>
                    </a:cubicBezTo>
                    <a:cubicBezTo>
                      <a:pt x="884" y="8919"/>
                      <a:pt x="1036" y="7863"/>
                      <a:pt x="1290" y="6827"/>
                    </a:cubicBezTo>
                    <a:cubicBezTo>
                      <a:pt x="1768" y="4857"/>
                      <a:pt x="2610" y="2867"/>
                      <a:pt x="4205" y="1557"/>
                    </a:cubicBezTo>
                    <a:cubicBezTo>
                      <a:pt x="5275" y="676"/>
                      <a:pt x="6662" y="63"/>
                      <a:pt x="8059" y="63"/>
                    </a:cubicBezTo>
                    <a:close/>
                    <a:moveTo>
                      <a:pt x="8072" y="0"/>
                    </a:moveTo>
                    <a:cubicBezTo>
                      <a:pt x="7618" y="0"/>
                      <a:pt x="7163" y="62"/>
                      <a:pt x="6723" y="176"/>
                    </a:cubicBezTo>
                    <a:cubicBezTo>
                      <a:pt x="4925" y="644"/>
                      <a:pt x="3433" y="1892"/>
                      <a:pt x="2499" y="3487"/>
                    </a:cubicBezTo>
                    <a:cubicBezTo>
                      <a:pt x="1432" y="5324"/>
                      <a:pt x="1016" y="7447"/>
                      <a:pt x="741" y="9528"/>
                    </a:cubicBezTo>
                    <a:cubicBezTo>
                      <a:pt x="427" y="11834"/>
                      <a:pt x="183" y="14159"/>
                      <a:pt x="92" y="16485"/>
                    </a:cubicBezTo>
                    <a:cubicBezTo>
                      <a:pt x="1" y="18810"/>
                      <a:pt x="71" y="21156"/>
                      <a:pt x="488" y="23451"/>
                    </a:cubicBezTo>
                    <a:cubicBezTo>
                      <a:pt x="863" y="25543"/>
                      <a:pt x="1524" y="27583"/>
                      <a:pt x="2539" y="29452"/>
                    </a:cubicBezTo>
                    <a:cubicBezTo>
                      <a:pt x="3453" y="31137"/>
                      <a:pt x="4621" y="32681"/>
                      <a:pt x="5981" y="34032"/>
                    </a:cubicBezTo>
                    <a:cubicBezTo>
                      <a:pt x="7342" y="35372"/>
                      <a:pt x="8896" y="36510"/>
                      <a:pt x="10582" y="37403"/>
                    </a:cubicBezTo>
                    <a:cubicBezTo>
                      <a:pt x="12369" y="38347"/>
                      <a:pt x="14298" y="38987"/>
                      <a:pt x="16298" y="39312"/>
                    </a:cubicBezTo>
                    <a:cubicBezTo>
                      <a:pt x="17316" y="39476"/>
                      <a:pt x="18346" y="39557"/>
                      <a:pt x="19377" y="39557"/>
                    </a:cubicBezTo>
                    <a:cubicBezTo>
                      <a:pt x="20453" y="39557"/>
                      <a:pt x="21530" y="39468"/>
                      <a:pt x="22594" y="39292"/>
                    </a:cubicBezTo>
                    <a:cubicBezTo>
                      <a:pt x="24676" y="38947"/>
                      <a:pt x="26707" y="38266"/>
                      <a:pt x="28576" y="37261"/>
                    </a:cubicBezTo>
                    <a:cubicBezTo>
                      <a:pt x="30291" y="36337"/>
                      <a:pt x="31855" y="35118"/>
                      <a:pt x="33165" y="33676"/>
                    </a:cubicBezTo>
                    <a:cubicBezTo>
                      <a:pt x="34455" y="32254"/>
                      <a:pt x="35511" y="30620"/>
                      <a:pt x="36201" y="28822"/>
                    </a:cubicBezTo>
                    <a:cubicBezTo>
                      <a:pt x="36871" y="27076"/>
                      <a:pt x="37196" y="25166"/>
                      <a:pt x="37024" y="23298"/>
                    </a:cubicBezTo>
                    <a:cubicBezTo>
                      <a:pt x="36862" y="21511"/>
                      <a:pt x="36252" y="19764"/>
                      <a:pt x="35308" y="18241"/>
                    </a:cubicBezTo>
                    <a:cubicBezTo>
                      <a:pt x="34384" y="16749"/>
                      <a:pt x="33125" y="15449"/>
                      <a:pt x="31611" y="14555"/>
                    </a:cubicBezTo>
                    <a:cubicBezTo>
                      <a:pt x="30850" y="14118"/>
                      <a:pt x="30038" y="13773"/>
                      <a:pt x="29185" y="13560"/>
                    </a:cubicBezTo>
                    <a:cubicBezTo>
                      <a:pt x="28283" y="13344"/>
                      <a:pt x="27356" y="13284"/>
                      <a:pt x="26434" y="13284"/>
                    </a:cubicBezTo>
                    <a:cubicBezTo>
                      <a:pt x="26359" y="13284"/>
                      <a:pt x="26284" y="13285"/>
                      <a:pt x="26209" y="13286"/>
                    </a:cubicBezTo>
                    <a:cubicBezTo>
                      <a:pt x="25356" y="13290"/>
                      <a:pt x="24474" y="13342"/>
                      <a:pt x="23596" y="13342"/>
                    </a:cubicBezTo>
                    <a:cubicBezTo>
                      <a:pt x="22268" y="13342"/>
                      <a:pt x="20949" y="13222"/>
                      <a:pt x="19751" y="12636"/>
                    </a:cubicBezTo>
                    <a:cubicBezTo>
                      <a:pt x="18817" y="12179"/>
                      <a:pt x="18055" y="11448"/>
                      <a:pt x="17415" y="10645"/>
                    </a:cubicBezTo>
                    <a:cubicBezTo>
                      <a:pt x="16756" y="9813"/>
                      <a:pt x="16187" y="8909"/>
                      <a:pt x="15669" y="7995"/>
                    </a:cubicBezTo>
                    <a:cubicBezTo>
                      <a:pt x="14765" y="6411"/>
                      <a:pt x="14206" y="4634"/>
                      <a:pt x="13150" y="3151"/>
                    </a:cubicBezTo>
                    <a:cubicBezTo>
                      <a:pt x="12633" y="2410"/>
                      <a:pt x="11983" y="1781"/>
                      <a:pt x="11252" y="1242"/>
                    </a:cubicBezTo>
                    <a:cubicBezTo>
                      <a:pt x="10622" y="795"/>
                      <a:pt x="9993" y="349"/>
                      <a:pt x="9241" y="146"/>
                    </a:cubicBezTo>
                    <a:cubicBezTo>
                      <a:pt x="8859" y="47"/>
                      <a:pt x="8466" y="0"/>
                      <a:pt x="807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44" name="Google Shape;444;p22"/>
              <p:cNvSpPr/>
              <p:nvPr/>
            </p:nvSpPr>
            <p:spPr>
              <a:xfrm rot="-565460" flipH="1">
                <a:off x="4004977" y="960008"/>
                <a:ext cx="5920740" cy="4013705"/>
              </a:xfrm>
              <a:custGeom>
                <a:avLst/>
                <a:gdLst/>
                <a:ahLst/>
                <a:cxnLst/>
                <a:rect l="l" t="t" r="r" b="b"/>
                <a:pathLst>
                  <a:path w="47275" h="32048" extrusionOk="0">
                    <a:moveTo>
                      <a:pt x="11491" y="1"/>
                    </a:moveTo>
                    <a:cubicBezTo>
                      <a:pt x="9887" y="1"/>
                      <a:pt x="8266" y="466"/>
                      <a:pt x="6879" y="1233"/>
                    </a:cubicBezTo>
                    <a:cubicBezTo>
                      <a:pt x="4575" y="2523"/>
                      <a:pt x="2797" y="4543"/>
                      <a:pt x="1203" y="6614"/>
                    </a:cubicBezTo>
                    <a:cubicBezTo>
                      <a:pt x="807" y="7133"/>
                      <a:pt x="411" y="7661"/>
                      <a:pt x="15" y="8189"/>
                    </a:cubicBezTo>
                    <a:cubicBezTo>
                      <a:pt x="1" y="8210"/>
                      <a:pt x="27" y="8232"/>
                      <a:pt x="51" y="8232"/>
                    </a:cubicBezTo>
                    <a:cubicBezTo>
                      <a:pt x="60" y="8232"/>
                      <a:pt x="70" y="8228"/>
                      <a:pt x="76" y="8219"/>
                    </a:cubicBezTo>
                    <a:cubicBezTo>
                      <a:pt x="1660" y="6086"/>
                      <a:pt x="3275" y="3924"/>
                      <a:pt x="5397" y="2299"/>
                    </a:cubicBezTo>
                    <a:cubicBezTo>
                      <a:pt x="7152" y="955"/>
                      <a:pt x="9277" y="73"/>
                      <a:pt x="11491" y="73"/>
                    </a:cubicBezTo>
                    <a:cubicBezTo>
                      <a:pt x="11737" y="73"/>
                      <a:pt x="11984" y="83"/>
                      <a:pt x="12231" y="106"/>
                    </a:cubicBezTo>
                    <a:cubicBezTo>
                      <a:pt x="13409" y="217"/>
                      <a:pt x="14556" y="593"/>
                      <a:pt x="15511" y="1293"/>
                    </a:cubicBezTo>
                    <a:cubicBezTo>
                      <a:pt x="16537" y="2045"/>
                      <a:pt x="17268" y="3121"/>
                      <a:pt x="17725" y="4289"/>
                    </a:cubicBezTo>
                    <a:cubicBezTo>
                      <a:pt x="18781" y="6991"/>
                      <a:pt x="18395" y="9915"/>
                      <a:pt x="17999" y="12697"/>
                    </a:cubicBezTo>
                    <a:cubicBezTo>
                      <a:pt x="17613" y="15419"/>
                      <a:pt x="17379" y="18150"/>
                      <a:pt x="17776" y="20892"/>
                    </a:cubicBezTo>
                    <a:cubicBezTo>
                      <a:pt x="18131" y="23421"/>
                      <a:pt x="19015" y="25928"/>
                      <a:pt x="20639" y="27919"/>
                    </a:cubicBezTo>
                    <a:cubicBezTo>
                      <a:pt x="22111" y="29726"/>
                      <a:pt x="24153" y="31138"/>
                      <a:pt x="26437" y="31676"/>
                    </a:cubicBezTo>
                    <a:cubicBezTo>
                      <a:pt x="27071" y="31821"/>
                      <a:pt x="27717" y="31897"/>
                      <a:pt x="28363" y="31897"/>
                    </a:cubicBezTo>
                    <a:cubicBezTo>
                      <a:pt x="28847" y="31897"/>
                      <a:pt x="29330" y="31855"/>
                      <a:pt x="29809" y="31768"/>
                    </a:cubicBezTo>
                    <a:cubicBezTo>
                      <a:pt x="31108" y="31524"/>
                      <a:pt x="32327" y="30965"/>
                      <a:pt x="33484" y="30326"/>
                    </a:cubicBezTo>
                    <a:cubicBezTo>
                      <a:pt x="35942" y="28955"/>
                      <a:pt x="38318" y="27066"/>
                      <a:pt x="41222" y="26792"/>
                    </a:cubicBezTo>
                    <a:cubicBezTo>
                      <a:pt x="41420" y="26775"/>
                      <a:pt x="41617" y="26765"/>
                      <a:pt x="41813" y="26765"/>
                    </a:cubicBezTo>
                    <a:cubicBezTo>
                      <a:pt x="42876" y="26765"/>
                      <a:pt x="43903" y="27032"/>
                      <a:pt x="44787" y="27675"/>
                    </a:cubicBezTo>
                    <a:cubicBezTo>
                      <a:pt x="45680" y="28336"/>
                      <a:pt x="46401" y="29310"/>
                      <a:pt x="46564" y="30417"/>
                    </a:cubicBezTo>
                    <a:cubicBezTo>
                      <a:pt x="46655" y="30955"/>
                      <a:pt x="46584" y="31504"/>
                      <a:pt x="46381" y="32011"/>
                    </a:cubicBezTo>
                    <a:cubicBezTo>
                      <a:pt x="46369" y="32034"/>
                      <a:pt x="46383" y="32047"/>
                      <a:pt x="46402" y="32047"/>
                    </a:cubicBezTo>
                    <a:cubicBezTo>
                      <a:pt x="46416" y="32047"/>
                      <a:pt x="46433" y="32039"/>
                      <a:pt x="46442" y="32021"/>
                    </a:cubicBezTo>
                    <a:cubicBezTo>
                      <a:pt x="47274" y="29990"/>
                      <a:pt x="45680" y="27838"/>
                      <a:pt x="43832" y="27066"/>
                    </a:cubicBezTo>
                    <a:cubicBezTo>
                      <a:pt x="43212" y="26801"/>
                      <a:pt x="42543" y="26691"/>
                      <a:pt x="41870" y="26691"/>
                    </a:cubicBezTo>
                    <a:cubicBezTo>
                      <a:pt x="41253" y="26691"/>
                      <a:pt x="40632" y="26783"/>
                      <a:pt x="40044" y="26934"/>
                    </a:cubicBezTo>
                    <a:cubicBezTo>
                      <a:pt x="38654" y="27279"/>
                      <a:pt x="37354" y="27939"/>
                      <a:pt x="36125" y="28660"/>
                    </a:cubicBezTo>
                    <a:cubicBezTo>
                      <a:pt x="33789" y="30051"/>
                      <a:pt x="31423" y="31757"/>
                      <a:pt x="28590" y="31829"/>
                    </a:cubicBezTo>
                    <a:cubicBezTo>
                      <a:pt x="28515" y="31831"/>
                      <a:pt x="28440" y="31832"/>
                      <a:pt x="28365" y="31832"/>
                    </a:cubicBezTo>
                    <a:cubicBezTo>
                      <a:pt x="25948" y="31832"/>
                      <a:pt x="23631" y="30733"/>
                      <a:pt x="21868" y="29128"/>
                    </a:cubicBezTo>
                    <a:cubicBezTo>
                      <a:pt x="19888" y="27320"/>
                      <a:pt x="18679" y="24872"/>
                      <a:pt x="18090" y="22273"/>
                    </a:cubicBezTo>
                    <a:cubicBezTo>
                      <a:pt x="17471" y="19521"/>
                      <a:pt x="17542" y="16658"/>
                      <a:pt x="17907" y="13875"/>
                    </a:cubicBezTo>
                    <a:cubicBezTo>
                      <a:pt x="18273" y="11022"/>
                      <a:pt x="18872" y="8077"/>
                      <a:pt x="18110" y="5233"/>
                    </a:cubicBezTo>
                    <a:cubicBezTo>
                      <a:pt x="17796" y="4086"/>
                      <a:pt x="17278" y="2979"/>
                      <a:pt x="16476" y="2085"/>
                    </a:cubicBezTo>
                    <a:cubicBezTo>
                      <a:pt x="15704" y="1223"/>
                      <a:pt x="14699" y="613"/>
                      <a:pt x="13592" y="289"/>
                    </a:cubicBezTo>
                    <a:cubicBezTo>
                      <a:pt x="12909" y="92"/>
                      <a:pt x="12202" y="1"/>
                      <a:pt x="1149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45" name="Google Shape;445;p22"/>
              <p:cNvSpPr/>
              <p:nvPr/>
            </p:nvSpPr>
            <p:spPr>
              <a:xfrm rot="-2190436">
                <a:off x="6767466" y="2203417"/>
                <a:ext cx="3389217" cy="2184986"/>
              </a:xfrm>
              <a:custGeom>
                <a:avLst/>
                <a:gdLst/>
                <a:ahLst/>
                <a:cxnLst/>
                <a:rect l="l" t="t" r="r" b="b"/>
                <a:pathLst>
                  <a:path w="68641" h="44252" extrusionOk="0">
                    <a:moveTo>
                      <a:pt x="67677" y="0"/>
                    </a:moveTo>
                    <a:cubicBezTo>
                      <a:pt x="65155" y="0"/>
                      <a:pt x="62741" y="1012"/>
                      <a:pt x="60731" y="2524"/>
                    </a:cubicBezTo>
                    <a:cubicBezTo>
                      <a:pt x="58294" y="4352"/>
                      <a:pt x="56516" y="6829"/>
                      <a:pt x="55074" y="9480"/>
                    </a:cubicBezTo>
                    <a:cubicBezTo>
                      <a:pt x="52160" y="14852"/>
                      <a:pt x="50383" y="21107"/>
                      <a:pt x="45621" y="25240"/>
                    </a:cubicBezTo>
                    <a:cubicBezTo>
                      <a:pt x="44504" y="26215"/>
                      <a:pt x="43245" y="27027"/>
                      <a:pt x="41864" y="27576"/>
                    </a:cubicBezTo>
                    <a:cubicBezTo>
                      <a:pt x="40310" y="28185"/>
                      <a:pt x="38644" y="28459"/>
                      <a:pt x="36979" y="28499"/>
                    </a:cubicBezTo>
                    <a:cubicBezTo>
                      <a:pt x="36764" y="28506"/>
                      <a:pt x="36550" y="28509"/>
                      <a:pt x="36335" y="28509"/>
                    </a:cubicBezTo>
                    <a:cubicBezTo>
                      <a:pt x="33195" y="28509"/>
                      <a:pt x="30095" y="27846"/>
                      <a:pt x="26977" y="27504"/>
                    </a:cubicBezTo>
                    <a:cubicBezTo>
                      <a:pt x="25877" y="27383"/>
                      <a:pt x="24780" y="27316"/>
                      <a:pt x="23686" y="27316"/>
                    </a:cubicBezTo>
                    <a:cubicBezTo>
                      <a:pt x="21954" y="27316"/>
                      <a:pt x="20230" y="27484"/>
                      <a:pt x="18518" y="27870"/>
                    </a:cubicBezTo>
                    <a:cubicBezTo>
                      <a:pt x="15918" y="28459"/>
                      <a:pt x="13420" y="29464"/>
                      <a:pt x="11125" y="30815"/>
                    </a:cubicBezTo>
                    <a:cubicBezTo>
                      <a:pt x="6576" y="33506"/>
                      <a:pt x="2799" y="37578"/>
                      <a:pt x="687" y="42442"/>
                    </a:cubicBezTo>
                    <a:cubicBezTo>
                      <a:pt x="433" y="43020"/>
                      <a:pt x="210" y="43609"/>
                      <a:pt x="7" y="44209"/>
                    </a:cubicBezTo>
                    <a:cubicBezTo>
                      <a:pt x="0" y="44234"/>
                      <a:pt x="21" y="44251"/>
                      <a:pt x="40" y="44251"/>
                    </a:cubicBezTo>
                    <a:cubicBezTo>
                      <a:pt x="52" y="44251"/>
                      <a:pt x="64" y="44245"/>
                      <a:pt x="68" y="44229"/>
                    </a:cubicBezTo>
                    <a:cubicBezTo>
                      <a:pt x="1824" y="39080"/>
                      <a:pt x="5398" y="34673"/>
                      <a:pt x="9897" y="31668"/>
                    </a:cubicBezTo>
                    <a:cubicBezTo>
                      <a:pt x="14007" y="28925"/>
                      <a:pt x="18839" y="27367"/>
                      <a:pt x="23767" y="27367"/>
                    </a:cubicBezTo>
                    <a:cubicBezTo>
                      <a:pt x="24257" y="27367"/>
                      <a:pt x="24749" y="27382"/>
                      <a:pt x="25240" y="27413"/>
                    </a:cubicBezTo>
                    <a:cubicBezTo>
                      <a:pt x="28866" y="27644"/>
                      <a:pt x="32681" y="28556"/>
                      <a:pt x="36366" y="28556"/>
                    </a:cubicBezTo>
                    <a:cubicBezTo>
                      <a:pt x="38998" y="28556"/>
                      <a:pt x="41563" y="28091"/>
                      <a:pt x="43945" y="26581"/>
                    </a:cubicBezTo>
                    <a:cubicBezTo>
                      <a:pt x="49053" y="23351"/>
                      <a:pt x="51308" y="17411"/>
                      <a:pt x="53785" y="12202"/>
                    </a:cubicBezTo>
                    <a:cubicBezTo>
                      <a:pt x="55126" y="9368"/>
                      <a:pt x="56638" y="6535"/>
                      <a:pt x="58852" y="4271"/>
                    </a:cubicBezTo>
                    <a:cubicBezTo>
                      <a:pt x="60893" y="2179"/>
                      <a:pt x="63543" y="493"/>
                      <a:pt x="66488" y="138"/>
                    </a:cubicBezTo>
                    <a:cubicBezTo>
                      <a:pt x="66861" y="89"/>
                      <a:pt x="67236" y="66"/>
                      <a:pt x="67611" y="66"/>
                    </a:cubicBezTo>
                    <a:cubicBezTo>
                      <a:pt x="67941" y="66"/>
                      <a:pt x="68272" y="84"/>
                      <a:pt x="68600" y="118"/>
                    </a:cubicBezTo>
                    <a:cubicBezTo>
                      <a:pt x="68641" y="118"/>
                      <a:pt x="68641" y="57"/>
                      <a:pt x="68600" y="46"/>
                    </a:cubicBezTo>
                    <a:cubicBezTo>
                      <a:pt x="68291" y="15"/>
                      <a:pt x="67983" y="0"/>
                      <a:pt x="676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46" name="Google Shape;446;p22"/>
              <p:cNvSpPr/>
              <p:nvPr/>
            </p:nvSpPr>
            <p:spPr>
              <a:xfrm rot="9272496">
                <a:off x="784504" y="-1103050"/>
                <a:ext cx="4382991" cy="2835046"/>
              </a:xfrm>
              <a:custGeom>
                <a:avLst/>
                <a:gdLst/>
                <a:ahLst/>
                <a:cxnLst/>
                <a:rect l="l" t="t" r="r" b="b"/>
                <a:pathLst>
                  <a:path w="85746" h="55463" extrusionOk="0">
                    <a:moveTo>
                      <a:pt x="48227" y="0"/>
                    </a:moveTo>
                    <a:cubicBezTo>
                      <a:pt x="47882" y="0"/>
                      <a:pt x="47535" y="9"/>
                      <a:pt x="47188" y="28"/>
                    </a:cubicBezTo>
                    <a:cubicBezTo>
                      <a:pt x="42599" y="282"/>
                      <a:pt x="38151" y="2018"/>
                      <a:pt x="34455" y="4719"/>
                    </a:cubicBezTo>
                    <a:cubicBezTo>
                      <a:pt x="30372" y="7705"/>
                      <a:pt x="27509" y="11899"/>
                      <a:pt x="24311" y="15737"/>
                    </a:cubicBezTo>
                    <a:cubicBezTo>
                      <a:pt x="21142" y="19545"/>
                      <a:pt x="17345" y="23231"/>
                      <a:pt x="12338" y="24338"/>
                    </a:cubicBezTo>
                    <a:cubicBezTo>
                      <a:pt x="11445" y="24532"/>
                      <a:pt x="10521" y="24639"/>
                      <a:pt x="9599" y="24639"/>
                    </a:cubicBezTo>
                    <a:cubicBezTo>
                      <a:pt x="8059" y="24639"/>
                      <a:pt x="6524" y="24340"/>
                      <a:pt x="5139" y="23647"/>
                    </a:cubicBezTo>
                    <a:cubicBezTo>
                      <a:pt x="3209" y="22693"/>
                      <a:pt x="1585" y="21027"/>
                      <a:pt x="793" y="19017"/>
                    </a:cubicBezTo>
                    <a:cubicBezTo>
                      <a:pt x="407" y="18052"/>
                      <a:pt x="244" y="17026"/>
                      <a:pt x="305" y="16001"/>
                    </a:cubicBezTo>
                    <a:cubicBezTo>
                      <a:pt x="305" y="15976"/>
                      <a:pt x="287" y="15963"/>
                      <a:pt x="269" y="15963"/>
                    </a:cubicBezTo>
                    <a:cubicBezTo>
                      <a:pt x="252" y="15963"/>
                      <a:pt x="234" y="15976"/>
                      <a:pt x="234" y="16001"/>
                    </a:cubicBezTo>
                    <a:cubicBezTo>
                      <a:pt x="1" y="20032"/>
                      <a:pt x="3291" y="23516"/>
                      <a:pt x="7078" y="24419"/>
                    </a:cubicBezTo>
                    <a:cubicBezTo>
                      <a:pt x="7930" y="24622"/>
                      <a:pt x="8785" y="24716"/>
                      <a:pt x="9633" y="24716"/>
                    </a:cubicBezTo>
                    <a:cubicBezTo>
                      <a:pt x="13412" y="24716"/>
                      <a:pt x="17069" y="22848"/>
                      <a:pt x="19913" y="20418"/>
                    </a:cubicBezTo>
                    <a:cubicBezTo>
                      <a:pt x="23762" y="17128"/>
                      <a:pt x="26514" y="12813"/>
                      <a:pt x="29875" y="9056"/>
                    </a:cubicBezTo>
                    <a:cubicBezTo>
                      <a:pt x="33125" y="5410"/>
                      <a:pt x="37095" y="2546"/>
                      <a:pt x="41786" y="1084"/>
                    </a:cubicBezTo>
                    <a:cubicBezTo>
                      <a:pt x="43888" y="429"/>
                      <a:pt x="46088" y="78"/>
                      <a:pt x="48282" y="78"/>
                    </a:cubicBezTo>
                    <a:cubicBezTo>
                      <a:pt x="50613" y="78"/>
                      <a:pt x="52937" y="475"/>
                      <a:pt x="55129" y="1327"/>
                    </a:cubicBezTo>
                    <a:cubicBezTo>
                      <a:pt x="59049" y="2851"/>
                      <a:pt x="62492" y="5704"/>
                      <a:pt x="64523" y="9401"/>
                    </a:cubicBezTo>
                    <a:cubicBezTo>
                      <a:pt x="65670" y="11513"/>
                      <a:pt x="66259" y="13818"/>
                      <a:pt x="66421" y="16204"/>
                    </a:cubicBezTo>
                    <a:cubicBezTo>
                      <a:pt x="66614" y="18926"/>
                      <a:pt x="66330" y="21657"/>
                      <a:pt x="66218" y="24378"/>
                    </a:cubicBezTo>
                    <a:cubicBezTo>
                      <a:pt x="66046" y="28420"/>
                      <a:pt x="66391" y="32807"/>
                      <a:pt x="68930" y="36148"/>
                    </a:cubicBezTo>
                    <a:cubicBezTo>
                      <a:pt x="70067" y="37640"/>
                      <a:pt x="71600" y="38727"/>
                      <a:pt x="73428" y="39215"/>
                    </a:cubicBezTo>
                    <a:cubicBezTo>
                      <a:pt x="74657" y="39549"/>
                      <a:pt x="75936" y="39651"/>
                      <a:pt x="77196" y="39895"/>
                    </a:cubicBezTo>
                    <a:cubicBezTo>
                      <a:pt x="78343" y="40118"/>
                      <a:pt x="79439" y="40494"/>
                      <a:pt x="80434" y="41113"/>
                    </a:cubicBezTo>
                    <a:cubicBezTo>
                      <a:pt x="82303" y="42261"/>
                      <a:pt x="83745" y="44099"/>
                      <a:pt x="84395" y="46190"/>
                    </a:cubicBezTo>
                    <a:cubicBezTo>
                      <a:pt x="85055" y="48354"/>
                      <a:pt x="84811" y="50750"/>
                      <a:pt x="83826" y="52771"/>
                    </a:cubicBezTo>
                    <a:cubicBezTo>
                      <a:pt x="83339" y="53766"/>
                      <a:pt x="82679" y="54659"/>
                      <a:pt x="81867" y="55411"/>
                    </a:cubicBezTo>
                    <a:cubicBezTo>
                      <a:pt x="81844" y="55434"/>
                      <a:pt x="81866" y="55462"/>
                      <a:pt x="81892" y="55462"/>
                    </a:cubicBezTo>
                    <a:cubicBezTo>
                      <a:pt x="81901" y="55462"/>
                      <a:pt x="81909" y="55459"/>
                      <a:pt x="81917" y="55451"/>
                    </a:cubicBezTo>
                    <a:cubicBezTo>
                      <a:pt x="84974" y="52598"/>
                      <a:pt x="85746" y="47826"/>
                      <a:pt x="83582" y="44220"/>
                    </a:cubicBezTo>
                    <a:cubicBezTo>
                      <a:pt x="82567" y="42514"/>
                      <a:pt x="80993" y="41133"/>
                      <a:pt x="79155" y="40382"/>
                    </a:cubicBezTo>
                    <a:cubicBezTo>
                      <a:pt x="76840" y="39448"/>
                      <a:pt x="74220" y="39702"/>
                      <a:pt x="71956" y="38605"/>
                    </a:cubicBezTo>
                    <a:cubicBezTo>
                      <a:pt x="68229" y="36787"/>
                      <a:pt x="66685" y="32380"/>
                      <a:pt x="66330" y="28512"/>
                    </a:cubicBezTo>
                    <a:cubicBezTo>
                      <a:pt x="65843" y="23313"/>
                      <a:pt x="67305" y="18032"/>
                      <a:pt x="65974" y="12894"/>
                    </a:cubicBezTo>
                    <a:cubicBezTo>
                      <a:pt x="64979" y="9004"/>
                      <a:pt x="62400" y="5653"/>
                      <a:pt x="59120" y="3379"/>
                    </a:cubicBezTo>
                    <a:cubicBezTo>
                      <a:pt x="55922" y="1150"/>
                      <a:pt x="52115" y="0"/>
                      <a:pt x="4822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sp>
        <p:nvSpPr>
          <p:cNvPr id="447" name="Google Shape;447;p22"/>
          <p:cNvSpPr txBox="1">
            <a:spLocks noGrp="1"/>
          </p:cNvSpPr>
          <p:nvPr>
            <p:ph type="subTitle" idx="16"/>
          </p:nvPr>
        </p:nvSpPr>
        <p:spPr>
          <a:xfrm>
            <a:off x="960000" y="2064100"/>
            <a:ext cx="3638000" cy="66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Blinker"/>
              <a:buNone/>
              <a:defRPr sz="2933" b="1">
                <a:solidFill>
                  <a:schemeClr val="lt2"/>
                </a:solidFill>
                <a:latin typeface="Blinker"/>
                <a:ea typeface="Blinker"/>
                <a:cs typeface="Blinker"/>
                <a:sym typeface="Blink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Blinker"/>
              <a:buNone/>
              <a:defRPr sz="2933" b="1">
                <a:solidFill>
                  <a:schemeClr val="lt2"/>
                </a:solidFill>
                <a:latin typeface="Blinker"/>
                <a:ea typeface="Blinker"/>
                <a:cs typeface="Blinker"/>
                <a:sym typeface="Blink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Blinker"/>
              <a:buNone/>
              <a:defRPr sz="2933" b="1">
                <a:solidFill>
                  <a:schemeClr val="lt2"/>
                </a:solidFill>
                <a:latin typeface="Blinker"/>
                <a:ea typeface="Blinker"/>
                <a:cs typeface="Blinker"/>
                <a:sym typeface="Blink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Blinker"/>
              <a:buNone/>
              <a:defRPr sz="2933" b="1">
                <a:solidFill>
                  <a:schemeClr val="lt2"/>
                </a:solidFill>
                <a:latin typeface="Blinker"/>
                <a:ea typeface="Blinker"/>
                <a:cs typeface="Blinker"/>
                <a:sym typeface="Blink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Blinker"/>
              <a:buNone/>
              <a:defRPr sz="2933" b="1">
                <a:solidFill>
                  <a:schemeClr val="lt2"/>
                </a:solidFill>
                <a:latin typeface="Blinker"/>
                <a:ea typeface="Blinker"/>
                <a:cs typeface="Blinker"/>
                <a:sym typeface="Blink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Blinker"/>
              <a:buNone/>
              <a:defRPr sz="2933" b="1">
                <a:solidFill>
                  <a:schemeClr val="lt2"/>
                </a:solidFill>
                <a:latin typeface="Blinker"/>
                <a:ea typeface="Blinker"/>
                <a:cs typeface="Blinker"/>
                <a:sym typeface="Blink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Blinker"/>
              <a:buNone/>
              <a:defRPr sz="2933" b="1">
                <a:solidFill>
                  <a:schemeClr val="lt2"/>
                </a:solidFill>
                <a:latin typeface="Blinker"/>
                <a:ea typeface="Blinker"/>
                <a:cs typeface="Blinker"/>
                <a:sym typeface="Blink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Blinker"/>
              <a:buNone/>
              <a:defRPr sz="2933" b="1">
                <a:solidFill>
                  <a:schemeClr val="lt2"/>
                </a:solidFill>
                <a:latin typeface="Blinker"/>
                <a:ea typeface="Blinker"/>
                <a:cs typeface="Blinker"/>
                <a:sym typeface="Blink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Blinker"/>
              <a:buNone/>
              <a:defRPr sz="2933" b="1">
                <a:solidFill>
                  <a:schemeClr val="lt2"/>
                </a:solidFill>
                <a:latin typeface="Blinker"/>
                <a:ea typeface="Blinker"/>
                <a:cs typeface="Blinker"/>
                <a:sym typeface="Blinker"/>
              </a:defRPr>
            </a:lvl9pPr>
          </a:lstStyle>
          <a:p>
            <a:endParaRPr/>
          </a:p>
        </p:txBody>
      </p:sp>
      <p:sp>
        <p:nvSpPr>
          <p:cNvPr id="448" name="Google Shape;448;p22"/>
          <p:cNvSpPr txBox="1">
            <a:spLocks noGrp="1"/>
          </p:cNvSpPr>
          <p:nvPr>
            <p:ph type="subTitle" idx="17"/>
          </p:nvPr>
        </p:nvSpPr>
        <p:spPr>
          <a:xfrm>
            <a:off x="6208800" y="2064100"/>
            <a:ext cx="3638000" cy="66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Blinker"/>
              <a:buNone/>
              <a:defRPr sz="2933" b="1">
                <a:solidFill>
                  <a:schemeClr val="lt2"/>
                </a:solidFill>
                <a:latin typeface="Blinker"/>
                <a:ea typeface="Blinker"/>
                <a:cs typeface="Blinker"/>
                <a:sym typeface="Blink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Blinker"/>
              <a:buNone/>
              <a:defRPr sz="2933" b="1">
                <a:solidFill>
                  <a:schemeClr val="lt2"/>
                </a:solidFill>
                <a:latin typeface="Blinker"/>
                <a:ea typeface="Blinker"/>
                <a:cs typeface="Blinker"/>
                <a:sym typeface="Blink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Blinker"/>
              <a:buNone/>
              <a:defRPr sz="2933" b="1">
                <a:solidFill>
                  <a:schemeClr val="lt2"/>
                </a:solidFill>
                <a:latin typeface="Blinker"/>
                <a:ea typeface="Blinker"/>
                <a:cs typeface="Blinker"/>
                <a:sym typeface="Blink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Blinker"/>
              <a:buNone/>
              <a:defRPr sz="2933" b="1">
                <a:solidFill>
                  <a:schemeClr val="lt2"/>
                </a:solidFill>
                <a:latin typeface="Blinker"/>
                <a:ea typeface="Blinker"/>
                <a:cs typeface="Blinker"/>
                <a:sym typeface="Blink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Blinker"/>
              <a:buNone/>
              <a:defRPr sz="2933" b="1">
                <a:solidFill>
                  <a:schemeClr val="lt2"/>
                </a:solidFill>
                <a:latin typeface="Blinker"/>
                <a:ea typeface="Blinker"/>
                <a:cs typeface="Blinker"/>
                <a:sym typeface="Blink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Blinker"/>
              <a:buNone/>
              <a:defRPr sz="2933" b="1">
                <a:solidFill>
                  <a:schemeClr val="lt2"/>
                </a:solidFill>
                <a:latin typeface="Blinker"/>
                <a:ea typeface="Blinker"/>
                <a:cs typeface="Blinker"/>
                <a:sym typeface="Blink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Blinker"/>
              <a:buNone/>
              <a:defRPr sz="2933" b="1">
                <a:solidFill>
                  <a:schemeClr val="lt2"/>
                </a:solidFill>
                <a:latin typeface="Blinker"/>
                <a:ea typeface="Blinker"/>
                <a:cs typeface="Blinker"/>
                <a:sym typeface="Blink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Blinker"/>
              <a:buNone/>
              <a:defRPr sz="2933" b="1">
                <a:solidFill>
                  <a:schemeClr val="lt2"/>
                </a:solidFill>
                <a:latin typeface="Blinker"/>
                <a:ea typeface="Blinker"/>
                <a:cs typeface="Blinker"/>
                <a:sym typeface="Blink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Blinker"/>
              <a:buNone/>
              <a:defRPr sz="2933" b="1">
                <a:solidFill>
                  <a:schemeClr val="lt2"/>
                </a:solidFill>
                <a:latin typeface="Blinker"/>
                <a:ea typeface="Blinker"/>
                <a:cs typeface="Blinker"/>
                <a:sym typeface="Blinker"/>
              </a:defRPr>
            </a:lvl9pPr>
          </a:lstStyle>
          <a:p>
            <a:endParaRPr/>
          </a:p>
        </p:txBody>
      </p:sp>
      <p:cxnSp>
        <p:nvCxnSpPr>
          <p:cNvPr id="449" name="Google Shape;449;p22"/>
          <p:cNvCxnSpPr/>
          <p:nvPr/>
        </p:nvCxnSpPr>
        <p:spPr>
          <a:xfrm>
            <a:off x="11206400" y="1063723"/>
            <a:ext cx="9856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0" name="Google Shape;450;p22"/>
          <p:cNvCxnSpPr/>
          <p:nvPr/>
        </p:nvCxnSpPr>
        <p:spPr>
          <a:xfrm>
            <a:off x="133" y="1063723"/>
            <a:ext cx="9856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1" name="Google Shape;451;p22"/>
          <p:cNvCxnSpPr/>
          <p:nvPr/>
        </p:nvCxnSpPr>
        <p:spPr>
          <a:xfrm>
            <a:off x="955733" y="6473567"/>
            <a:ext cx="10261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2173409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Numbers and text 1"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3" name="Google Shape;453;p23"/>
          <p:cNvGrpSpPr/>
          <p:nvPr/>
        </p:nvGrpSpPr>
        <p:grpSpPr>
          <a:xfrm flipH="1">
            <a:off x="-1844781" y="-2543242"/>
            <a:ext cx="16816309" cy="9785073"/>
            <a:chOff x="-2138111" y="-1907432"/>
            <a:chExt cx="12612232" cy="7338805"/>
          </a:xfrm>
        </p:grpSpPr>
        <p:sp>
          <p:nvSpPr>
            <p:cNvPr id="454" name="Google Shape;454;p23"/>
            <p:cNvSpPr/>
            <p:nvPr/>
          </p:nvSpPr>
          <p:spPr>
            <a:xfrm rot="-10210910">
              <a:off x="5334753" y="-288655"/>
              <a:ext cx="3261178" cy="1154360"/>
            </a:xfrm>
            <a:custGeom>
              <a:avLst/>
              <a:gdLst/>
              <a:ahLst/>
              <a:cxnLst/>
              <a:rect l="l" t="t" r="r" b="b"/>
              <a:pathLst>
                <a:path w="71732" h="25391" extrusionOk="0">
                  <a:moveTo>
                    <a:pt x="56488" y="1"/>
                  </a:moveTo>
                  <a:cubicBezTo>
                    <a:pt x="55279" y="1"/>
                    <a:pt x="54071" y="138"/>
                    <a:pt x="52895" y="412"/>
                  </a:cubicBezTo>
                  <a:cubicBezTo>
                    <a:pt x="49787" y="1143"/>
                    <a:pt x="47158" y="2890"/>
                    <a:pt x="44873" y="5073"/>
                  </a:cubicBezTo>
                  <a:cubicBezTo>
                    <a:pt x="40293" y="9420"/>
                    <a:pt x="36272" y="15847"/>
                    <a:pt x="29367" y="16416"/>
                  </a:cubicBezTo>
                  <a:cubicBezTo>
                    <a:pt x="29019" y="16444"/>
                    <a:pt x="28673" y="16457"/>
                    <a:pt x="28327" y="16457"/>
                  </a:cubicBezTo>
                  <a:cubicBezTo>
                    <a:pt x="25059" y="16457"/>
                    <a:pt x="21885" y="15265"/>
                    <a:pt x="18836" y="14182"/>
                  </a:cubicBezTo>
                  <a:cubicBezTo>
                    <a:pt x="15978" y="13173"/>
                    <a:pt x="13052" y="12242"/>
                    <a:pt x="9988" y="12242"/>
                  </a:cubicBezTo>
                  <a:cubicBezTo>
                    <a:pt x="9939" y="12242"/>
                    <a:pt x="9889" y="12242"/>
                    <a:pt x="9839" y="12243"/>
                  </a:cubicBezTo>
                  <a:cubicBezTo>
                    <a:pt x="7037" y="12283"/>
                    <a:pt x="4275" y="13238"/>
                    <a:pt x="2478" y="15472"/>
                  </a:cubicBezTo>
                  <a:cubicBezTo>
                    <a:pt x="741" y="17645"/>
                    <a:pt x="152" y="20498"/>
                    <a:pt x="50" y="23219"/>
                  </a:cubicBezTo>
                  <a:cubicBezTo>
                    <a:pt x="30" y="23930"/>
                    <a:pt x="41" y="24641"/>
                    <a:pt x="71" y="25352"/>
                  </a:cubicBezTo>
                  <a:cubicBezTo>
                    <a:pt x="76" y="25377"/>
                    <a:pt x="94" y="25390"/>
                    <a:pt x="110" y="25390"/>
                  </a:cubicBezTo>
                  <a:cubicBezTo>
                    <a:pt x="127" y="25390"/>
                    <a:pt x="142" y="25377"/>
                    <a:pt x="142" y="25352"/>
                  </a:cubicBezTo>
                  <a:cubicBezTo>
                    <a:pt x="0" y="22529"/>
                    <a:pt x="244" y="19523"/>
                    <a:pt x="1584" y="16975"/>
                  </a:cubicBezTo>
                  <a:cubicBezTo>
                    <a:pt x="2264" y="15685"/>
                    <a:pt x="3229" y="14568"/>
                    <a:pt x="4458" y="13775"/>
                  </a:cubicBezTo>
                  <a:cubicBezTo>
                    <a:pt x="5676" y="12994"/>
                    <a:pt x="7068" y="12557"/>
                    <a:pt x="8489" y="12394"/>
                  </a:cubicBezTo>
                  <a:cubicBezTo>
                    <a:pt x="9022" y="12333"/>
                    <a:pt x="9548" y="12305"/>
                    <a:pt x="10070" y="12305"/>
                  </a:cubicBezTo>
                  <a:cubicBezTo>
                    <a:pt x="16002" y="12305"/>
                    <a:pt x="21274" y="15981"/>
                    <a:pt x="27163" y="16467"/>
                  </a:cubicBezTo>
                  <a:cubicBezTo>
                    <a:pt x="27555" y="16501"/>
                    <a:pt x="27948" y="16519"/>
                    <a:pt x="28340" y="16519"/>
                  </a:cubicBezTo>
                  <a:cubicBezTo>
                    <a:pt x="29566" y="16519"/>
                    <a:pt x="30787" y="16346"/>
                    <a:pt x="31956" y="15969"/>
                  </a:cubicBezTo>
                  <a:cubicBezTo>
                    <a:pt x="33368" y="15512"/>
                    <a:pt x="34677" y="14801"/>
                    <a:pt x="35886" y="13949"/>
                  </a:cubicBezTo>
                  <a:cubicBezTo>
                    <a:pt x="38414" y="12151"/>
                    <a:pt x="40456" y="9815"/>
                    <a:pt x="42548" y="7551"/>
                  </a:cubicBezTo>
                  <a:cubicBezTo>
                    <a:pt x="44710" y="5216"/>
                    <a:pt x="47025" y="2890"/>
                    <a:pt x="49950" y="1509"/>
                  </a:cubicBezTo>
                  <a:cubicBezTo>
                    <a:pt x="51984" y="549"/>
                    <a:pt x="54235" y="70"/>
                    <a:pt x="56482" y="70"/>
                  </a:cubicBezTo>
                  <a:cubicBezTo>
                    <a:pt x="57421" y="70"/>
                    <a:pt x="58360" y="153"/>
                    <a:pt x="59282" y="321"/>
                  </a:cubicBezTo>
                  <a:cubicBezTo>
                    <a:pt x="65182" y="1387"/>
                    <a:pt x="69945" y="6038"/>
                    <a:pt x="71315" y="11857"/>
                  </a:cubicBezTo>
                  <a:cubicBezTo>
                    <a:pt x="71488" y="12567"/>
                    <a:pt x="71599" y="13288"/>
                    <a:pt x="71660" y="14009"/>
                  </a:cubicBezTo>
                  <a:cubicBezTo>
                    <a:pt x="71666" y="14035"/>
                    <a:pt x="71684" y="14047"/>
                    <a:pt x="71700" y="14047"/>
                  </a:cubicBezTo>
                  <a:cubicBezTo>
                    <a:pt x="71717" y="14047"/>
                    <a:pt x="71732" y="14035"/>
                    <a:pt x="71732" y="14009"/>
                  </a:cubicBezTo>
                  <a:cubicBezTo>
                    <a:pt x="71244" y="8292"/>
                    <a:pt x="67386" y="3042"/>
                    <a:pt x="62004" y="1001"/>
                  </a:cubicBezTo>
                  <a:cubicBezTo>
                    <a:pt x="60248" y="333"/>
                    <a:pt x="58368" y="1"/>
                    <a:pt x="56488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5" name="Google Shape;455;p23"/>
            <p:cNvSpPr/>
            <p:nvPr/>
          </p:nvSpPr>
          <p:spPr>
            <a:xfrm rot="-10210910">
              <a:off x="5416403" y="-315880"/>
              <a:ext cx="3261178" cy="1154360"/>
            </a:xfrm>
            <a:custGeom>
              <a:avLst/>
              <a:gdLst/>
              <a:ahLst/>
              <a:cxnLst/>
              <a:rect l="l" t="t" r="r" b="b"/>
              <a:pathLst>
                <a:path w="71732" h="25391" extrusionOk="0">
                  <a:moveTo>
                    <a:pt x="56488" y="1"/>
                  </a:moveTo>
                  <a:cubicBezTo>
                    <a:pt x="55279" y="1"/>
                    <a:pt x="54071" y="138"/>
                    <a:pt x="52895" y="412"/>
                  </a:cubicBezTo>
                  <a:cubicBezTo>
                    <a:pt x="49787" y="1143"/>
                    <a:pt x="47158" y="2890"/>
                    <a:pt x="44873" y="5073"/>
                  </a:cubicBezTo>
                  <a:cubicBezTo>
                    <a:pt x="40293" y="9420"/>
                    <a:pt x="36272" y="15847"/>
                    <a:pt x="29367" y="16416"/>
                  </a:cubicBezTo>
                  <a:cubicBezTo>
                    <a:pt x="29019" y="16444"/>
                    <a:pt x="28673" y="16457"/>
                    <a:pt x="28327" y="16457"/>
                  </a:cubicBezTo>
                  <a:cubicBezTo>
                    <a:pt x="25059" y="16457"/>
                    <a:pt x="21885" y="15265"/>
                    <a:pt x="18836" y="14182"/>
                  </a:cubicBezTo>
                  <a:cubicBezTo>
                    <a:pt x="15978" y="13173"/>
                    <a:pt x="13052" y="12242"/>
                    <a:pt x="9988" y="12242"/>
                  </a:cubicBezTo>
                  <a:cubicBezTo>
                    <a:pt x="9939" y="12242"/>
                    <a:pt x="9889" y="12242"/>
                    <a:pt x="9839" y="12243"/>
                  </a:cubicBezTo>
                  <a:cubicBezTo>
                    <a:pt x="7037" y="12283"/>
                    <a:pt x="4275" y="13238"/>
                    <a:pt x="2478" y="15472"/>
                  </a:cubicBezTo>
                  <a:cubicBezTo>
                    <a:pt x="741" y="17645"/>
                    <a:pt x="152" y="20498"/>
                    <a:pt x="50" y="23219"/>
                  </a:cubicBezTo>
                  <a:cubicBezTo>
                    <a:pt x="30" y="23930"/>
                    <a:pt x="41" y="24641"/>
                    <a:pt x="71" y="25352"/>
                  </a:cubicBezTo>
                  <a:cubicBezTo>
                    <a:pt x="76" y="25377"/>
                    <a:pt x="94" y="25390"/>
                    <a:pt x="110" y="25390"/>
                  </a:cubicBezTo>
                  <a:cubicBezTo>
                    <a:pt x="127" y="25390"/>
                    <a:pt x="142" y="25377"/>
                    <a:pt x="142" y="25352"/>
                  </a:cubicBezTo>
                  <a:cubicBezTo>
                    <a:pt x="0" y="22529"/>
                    <a:pt x="244" y="19523"/>
                    <a:pt x="1584" y="16975"/>
                  </a:cubicBezTo>
                  <a:cubicBezTo>
                    <a:pt x="2264" y="15685"/>
                    <a:pt x="3229" y="14568"/>
                    <a:pt x="4458" y="13775"/>
                  </a:cubicBezTo>
                  <a:cubicBezTo>
                    <a:pt x="5676" y="12994"/>
                    <a:pt x="7068" y="12557"/>
                    <a:pt x="8489" y="12394"/>
                  </a:cubicBezTo>
                  <a:cubicBezTo>
                    <a:pt x="9022" y="12333"/>
                    <a:pt x="9548" y="12305"/>
                    <a:pt x="10070" y="12305"/>
                  </a:cubicBezTo>
                  <a:cubicBezTo>
                    <a:pt x="16002" y="12305"/>
                    <a:pt x="21274" y="15981"/>
                    <a:pt x="27163" y="16467"/>
                  </a:cubicBezTo>
                  <a:cubicBezTo>
                    <a:pt x="27555" y="16501"/>
                    <a:pt x="27948" y="16519"/>
                    <a:pt x="28340" y="16519"/>
                  </a:cubicBezTo>
                  <a:cubicBezTo>
                    <a:pt x="29566" y="16519"/>
                    <a:pt x="30787" y="16346"/>
                    <a:pt x="31956" y="15969"/>
                  </a:cubicBezTo>
                  <a:cubicBezTo>
                    <a:pt x="33368" y="15512"/>
                    <a:pt x="34677" y="14801"/>
                    <a:pt x="35886" y="13949"/>
                  </a:cubicBezTo>
                  <a:cubicBezTo>
                    <a:pt x="38414" y="12151"/>
                    <a:pt x="40456" y="9815"/>
                    <a:pt x="42548" y="7551"/>
                  </a:cubicBezTo>
                  <a:cubicBezTo>
                    <a:pt x="44710" y="5216"/>
                    <a:pt x="47025" y="2890"/>
                    <a:pt x="49950" y="1509"/>
                  </a:cubicBezTo>
                  <a:cubicBezTo>
                    <a:pt x="51984" y="549"/>
                    <a:pt x="54235" y="70"/>
                    <a:pt x="56482" y="70"/>
                  </a:cubicBezTo>
                  <a:cubicBezTo>
                    <a:pt x="57421" y="70"/>
                    <a:pt x="58360" y="153"/>
                    <a:pt x="59282" y="321"/>
                  </a:cubicBezTo>
                  <a:cubicBezTo>
                    <a:pt x="65182" y="1387"/>
                    <a:pt x="69945" y="6038"/>
                    <a:pt x="71315" y="11857"/>
                  </a:cubicBezTo>
                  <a:cubicBezTo>
                    <a:pt x="71488" y="12567"/>
                    <a:pt x="71599" y="13288"/>
                    <a:pt x="71660" y="14009"/>
                  </a:cubicBezTo>
                  <a:cubicBezTo>
                    <a:pt x="71666" y="14035"/>
                    <a:pt x="71684" y="14047"/>
                    <a:pt x="71700" y="14047"/>
                  </a:cubicBezTo>
                  <a:cubicBezTo>
                    <a:pt x="71717" y="14047"/>
                    <a:pt x="71732" y="14035"/>
                    <a:pt x="71732" y="14009"/>
                  </a:cubicBezTo>
                  <a:cubicBezTo>
                    <a:pt x="71244" y="8292"/>
                    <a:pt x="67386" y="3042"/>
                    <a:pt x="62004" y="1001"/>
                  </a:cubicBezTo>
                  <a:cubicBezTo>
                    <a:pt x="60248" y="333"/>
                    <a:pt x="58368" y="1"/>
                    <a:pt x="564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456" name="Google Shape;456;p23"/>
            <p:cNvGrpSpPr/>
            <p:nvPr/>
          </p:nvGrpSpPr>
          <p:grpSpPr>
            <a:xfrm>
              <a:off x="-2138111" y="-1907432"/>
              <a:ext cx="12612232" cy="7338805"/>
              <a:chOff x="-2138111" y="-1907432"/>
              <a:chExt cx="12612232" cy="7338805"/>
            </a:xfrm>
          </p:grpSpPr>
          <p:sp>
            <p:nvSpPr>
              <p:cNvPr id="457" name="Google Shape;457;p23"/>
              <p:cNvSpPr/>
              <p:nvPr/>
            </p:nvSpPr>
            <p:spPr>
              <a:xfrm rot="9272496">
                <a:off x="866154" y="-1103050"/>
                <a:ext cx="4382991" cy="2835046"/>
              </a:xfrm>
              <a:custGeom>
                <a:avLst/>
                <a:gdLst/>
                <a:ahLst/>
                <a:cxnLst/>
                <a:rect l="l" t="t" r="r" b="b"/>
                <a:pathLst>
                  <a:path w="85746" h="55463" extrusionOk="0">
                    <a:moveTo>
                      <a:pt x="48227" y="0"/>
                    </a:moveTo>
                    <a:cubicBezTo>
                      <a:pt x="47882" y="0"/>
                      <a:pt x="47535" y="9"/>
                      <a:pt x="47188" y="28"/>
                    </a:cubicBezTo>
                    <a:cubicBezTo>
                      <a:pt x="42599" y="282"/>
                      <a:pt x="38151" y="2018"/>
                      <a:pt x="34455" y="4719"/>
                    </a:cubicBezTo>
                    <a:cubicBezTo>
                      <a:pt x="30372" y="7705"/>
                      <a:pt x="27509" y="11899"/>
                      <a:pt x="24311" y="15737"/>
                    </a:cubicBezTo>
                    <a:cubicBezTo>
                      <a:pt x="21142" y="19545"/>
                      <a:pt x="17345" y="23231"/>
                      <a:pt x="12338" y="24338"/>
                    </a:cubicBezTo>
                    <a:cubicBezTo>
                      <a:pt x="11445" y="24532"/>
                      <a:pt x="10521" y="24639"/>
                      <a:pt x="9599" y="24639"/>
                    </a:cubicBezTo>
                    <a:cubicBezTo>
                      <a:pt x="8059" y="24639"/>
                      <a:pt x="6524" y="24340"/>
                      <a:pt x="5139" y="23647"/>
                    </a:cubicBezTo>
                    <a:cubicBezTo>
                      <a:pt x="3209" y="22693"/>
                      <a:pt x="1585" y="21027"/>
                      <a:pt x="793" y="19017"/>
                    </a:cubicBezTo>
                    <a:cubicBezTo>
                      <a:pt x="407" y="18052"/>
                      <a:pt x="244" y="17026"/>
                      <a:pt x="305" y="16001"/>
                    </a:cubicBezTo>
                    <a:cubicBezTo>
                      <a:pt x="305" y="15976"/>
                      <a:pt x="287" y="15963"/>
                      <a:pt x="269" y="15963"/>
                    </a:cubicBezTo>
                    <a:cubicBezTo>
                      <a:pt x="252" y="15963"/>
                      <a:pt x="234" y="15976"/>
                      <a:pt x="234" y="16001"/>
                    </a:cubicBezTo>
                    <a:cubicBezTo>
                      <a:pt x="1" y="20032"/>
                      <a:pt x="3291" y="23516"/>
                      <a:pt x="7078" y="24419"/>
                    </a:cubicBezTo>
                    <a:cubicBezTo>
                      <a:pt x="7930" y="24622"/>
                      <a:pt x="8785" y="24716"/>
                      <a:pt x="9633" y="24716"/>
                    </a:cubicBezTo>
                    <a:cubicBezTo>
                      <a:pt x="13412" y="24716"/>
                      <a:pt x="17069" y="22848"/>
                      <a:pt x="19913" y="20418"/>
                    </a:cubicBezTo>
                    <a:cubicBezTo>
                      <a:pt x="23762" y="17128"/>
                      <a:pt x="26514" y="12813"/>
                      <a:pt x="29875" y="9056"/>
                    </a:cubicBezTo>
                    <a:cubicBezTo>
                      <a:pt x="33125" y="5410"/>
                      <a:pt x="37095" y="2546"/>
                      <a:pt x="41786" y="1084"/>
                    </a:cubicBezTo>
                    <a:cubicBezTo>
                      <a:pt x="43888" y="429"/>
                      <a:pt x="46088" y="78"/>
                      <a:pt x="48282" y="78"/>
                    </a:cubicBezTo>
                    <a:cubicBezTo>
                      <a:pt x="50613" y="78"/>
                      <a:pt x="52937" y="475"/>
                      <a:pt x="55129" y="1327"/>
                    </a:cubicBezTo>
                    <a:cubicBezTo>
                      <a:pt x="59049" y="2851"/>
                      <a:pt x="62492" y="5704"/>
                      <a:pt x="64523" y="9401"/>
                    </a:cubicBezTo>
                    <a:cubicBezTo>
                      <a:pt x="65670" y="11513"/>
                      <a:pt x="66259" y="13818"/>
                      <a:pt x="66421" y="16204"/>
                    </a:cubicBezTo>
                    <a:cubicBezTo>
                      <a:pt x="66614" y="18926"/>
                      <a:pt x="66330" y="21657"/>
                      <a:pt x="66218" y="24378"/>
                    </a:cubicBezTo>
                    <a:cubicBezTo>
                      <a:pt x="66046" y="28420"/>
                      <a:pt x="66391" y="32807"/>
                      <a:pt x="68930" y="36148"/>
                    </a:cubicBezTo>
                    <a:cubicBezTo>
                      <a:pt x="70067" y="37640"/>
                      <a:pt x="71600" y="38727"/>
                      <a:pt x="73428" y="39215"/>
                    </a:cubicBezTo>
                    <a:cubicBezTo>
                      <a:pt x="74657" y="39549"/>
                      <a:pt x="75936" y="39651"/>
                      <a:pt x="77196" y="39895"/>
                    </a:cubicBezTo>
                    <a:cubicBezTo>
                      <a:pt x="78343" y="40118"/>
                      <a:pt x="79439" y="40494"/>
                      <a:pt x="80434" y="41113"/>
                    </a:cubicBezTo>
                    <a:cubicBezTo>
                      <a:pt x="82303" y="42261"/>
                      <a:pt x="83745" y="44099"/>
                      <a:pt x="84395" y="46190"/>
                    </a:cubicBezTo>
                    <a:cubicBezTo>
                      <a:pt x="85055" y="48354"/>
                      <a:pt x="84811" y="50750"/>
                      <a:pt x="83826" y="52771"/>
                    </a:cubicBezTo>
                    <a:cubicBezTo>
                      <a:pt x="83339" y="53766"/>
                      <a:pt x="82679" y="54659"/>
                      <a:pt x="81867" y="55411"/>
                    </a:cubicBezTo>
                    <a:cubicBezTo>
                      <a:pt x="81844" y="55434"/>
                      <a:pt x="81866" y="55462"/>
                      <a:pt x="81892" y="55462"/>
                    </a:cubicBezTo>
                    <a:cubicBezTo>
                      <a:pt x="81901" y="55462"/>
                      <a:pt x="81909" y="55459"/>
                      <a:pt x="81917" y="55451"/>
                    </a:cubicBezTo>
                    <a:cubicBezTo>
                      <a:pt x="84974" y="52598"/>
                      <a:pt x="85746" y="47826"/>
                      <a:pt x="83582" y="44220"/>
                    </a:cubicBezTo>
                    <a:cubicBezTo>
                      <a:pt x="82567" y="42514"/>
                      <a:pt x="80993" y="41133"/>
                      <a:pt x="79155" y="40382"/>
                    </a:cubicBezTo>
                    <a:cubicBezTo>
                      <a:pt x="76840" y="39448"/>
                      <a:pt x="74220" y="39702"/>
                      <a:pt x="71956" y="38605"/>
                    </a:cubicBezTo>
                    <a:cubicBezTo>
                      <a:pt x="68229" y="36787"/>
                      <a:pt x="66685" y="32380"/>
                      <a:pt x="66330" y="28512"/>
                    </a:cubicBezTo>
                    <a:cubicBezTo>
                      <a:pt x="65843" y="23313"/>
                      <a:pt x="67305" y="18032"/>
                      <a:pt x="65974" y="12894"/>
                    </a:cubicBezTo>
                    <a:cubicBezTo>
                      <a:pt x="64979" y="9004"/>
                      <a:pt x="62400" y="5653"/>
                      <a:pt x="59120" y="3379"/>
                    </a:cubicBezTo>
                    <a:cubicBezTo>
                      <a:pt x="55922" y="1150"/>
                      <a:pt x="52115" y="0"/>
                      <a:pt x="4822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58" name="Google Shape;458;p23"/>
              <p:cNvSpPr/>
              <p:nvPr/>
            </p:nvSpPr>
            <p:spPr>
              <a:xfrm rot="-2190436">
                <a:off x="6767466" y="2309917"/>
                <a:ext cx="3389217" cy="2184986"/>
              </a:xfrm>
              <a:custGeom>
                <a:avLst/>
                <a:gdLst/>
                <a:ahLst/>
                <a:cxnLst/>
                <a:rect l="l" t="t" r="r" b="b"/>
                <a:pathLst>
                  <a:path w="68641" h="44252" extrusionOk="0">
                    <a:moveTo>
                      <a:pt x="67677" y="0"/>
                    </a:moveTo>
                    <a:cubicBezTo>
                      <a:pt x="65155" y="0"/>
                      <a:pt x="62741" y="1012"/>
                      <a:pt x="60731" y="2524"/>
                    </a:cubicBezTo>
                    <a:cubicBezTo>
                      <a:pt x="58294" y="4352"/>
                      <a:pt x="56516" y="6829"/>
                      <a:pt x="55074" y="9480"/>
                    </a:cubicBezTo>
                    <a:cubicBezTo>
                      <a:pt x="52160" y="14852"/>
                      <a:pt x="50383" y="21107"/>
                      <a:pt x="45621" y="25240"/>
                    </a:cubicBezTo>
                    <a:cubicBezTo>
                      <a:pt x="44504" y="26215"/>
                      <a:pt x="43245" y="27027"/>
                      <a:pt x="41864" y="27576"/>
                    </a:cubicBezTo>
                    <a:cubicBezTo>
                      <a:pt x="40310" y="28185"/>
                      <a:pt x="38644" y="28459"/>
                      <a:pt x="36979" y="28499"/>
                    </a:cubicBezTo>
                    <a:cubicBezTo>
                      <a:pt x="36764" y="28506"/>
                      <a:pt x="36550" y="28509"/>
                      <a:pt x="36335" y="28509"/>
                    </a:cubicBezTo>
                    <a:cubicBezTo>
                      <a:pt x="33195" y="28509"/>
                      <a:pt x="30095" y="27846"/>
                      <a:pt x="26977" y="27504"/>
                    </a:cubicBezTo>
                    <a:cubicBezTo>
                      <a:pt x="25877" y="27383"/>
                      <a:pt x="24780" y="27316"/>
                      <a:pt x="23686" y="27316"/>
                    </a:cubicBezTo>
                    <a:cubicBezTo>
                      <a:pt x="21954" y="27316"/>
                      <a:pt x="20230" y="27484"/>
                      <a:pt x="18518" y="27870"/>
                    </a:cubicBezTo>
                    <a:cubicBezTo>
                      <a:pt x="15918" y="28459"/>
                      <a:pt x="13420" y="29464"/>
                      <a:pt x="11125" y="30815"/>
                    </a:cubicBezTo>
                    <a:cubicBezTo>
                      <a:pt x="6576" y="33506"/>
                      <a:pt x="2799" y="37578"/>
                      <a:pt x="687" y="42442"/>
                    </a:cubicBezTo>
                    <a:cubicBezTo>
                      <a:pt x="433" y="43020"/>
                      <a:pt x="210" y="43609"/>
                      <a:pt x="7" y="44209"/>
                    </a:cubicBezTo>
                    <a:cubicBezTo>
                      <a:pt x="0" y="44234"/>
                      <a:pt x="21" y="44251"/>
                      <a:pt x="40" y="44251"/>
                    </a:cubicBezTo>
                    <a:cubicBezTo>
                      <a:pt x="52" y="44251"/>
                      <a:pt x="64" y="44245"/>
                      <a:pt x="68" y="44229"/>
                    </a:cubicBezTo>
                    <a:cubicBezTo>
                      <a:pt x="1824" y="39080"/>
                      <a:pt x="5398" y="34673"/>
                      <a:pt x="9897" y="31668"/>
                    </a:cubicBezTo>
                    <a:cubicBezTo>
                      <a:pt x="14007" y="28925"/>
                      <a:pt x="18839" y="27367"/>
                      <a:pt x="23767" y="27367"/>
                    </a:cubicBezTo>
                    <a:cubicBezTo>
                      <a:pt x="24257" y="27367"/>
                      <a:pt x="24749" y="27382"/>
                      <a:pt x="25240" y="27413"/>
                    </a:cubicBezTo>
                    <a:cubicBezTo>
                      <a:pt x="28866" y="27644"/>
                      <a:pt x="32681" y="28556"/>
                      <a:pt x="36366" y="28556"/>
                    </a:cubicBezTo>
                    <a:cubicBezTo>
                      <a:pt x="38998" y="28556"/>
                      <a:pt x="41563" y="28091"/>
                      <a:pt x="43945" y="26581"/>
                    </a:cubicBezTo>
                    <a:cubicBezTo>
                      <a:pt x="49053" y="23351"/>
                      <a:pt x="51308" y="17411"/>
                      <a:pt x="53785" y="12202"/>
                    </a:cubicBezTo>
                    <a:cubicBezTo>
                      <a:pt x="55126" y="9368"/>
                      <a:pt x="56638" y="6535"/>
                      <a:pt x="58852" y="4271"/>
                    </a:cubicBezTo>
                    <a:cubicBezTo>
                      <a:pt x="60893" y="2179"/>
                      <a:pt x="63543" y="493"/>
                      <a:pt x="66488" y="138"/>
                    </a:cubicBezTo>
                    <a:cubicBezTo>
                      <a:pt x="66861" y="89"/>
                      <a:pt x="67236" y="66"/>
                      <a:pt x="67611" y="66"/>
                    </a:cubicBezTo>
                    <a:cubicBezTo>
                      <a:pt x="67941" y="66"/>
                      <a:pt x="68272" y="84"/>
                      <a:pt x="68600" y="118"/>
                    </a:cubicBezTo>
                    <a:cubicBezTo>
                      <a:pt x="68641" y="118"/>
                      <a:pt x="68641" y="57"/>
                      <a:pt x="68600" y="46"/>
                    </a:cubicBezTo>
                    <a:cubicBezTo>
                      <a:pt x="68291" y="15"/>
                      <a:pt x="67983" y="0"/>
                      <a:pt x="676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59" name="Google Shape;459;p23"/>
              <p:cNvSpPr/>
              <p:nvPr/>
            </p:nvSpPr>
            <p:spPr>
              <a:xfrm rot="-3790971">
                <a:off x="2411629" y="580018"/>
                <a:ext cx="3827959" cy="4070931"/>
              </a:xfrm>
              <a:custGeom>
                <a:avLst/>
                <a:gdLst/>
                <a:ahLst/>
                <a:cxnLst/>
                <a:rect l="l" t="t" r="r" b="b"/>
                <a:pathLst>
                  <a:path w="37197" h="39558" extrusionOk="0">
                    <a:moveTo>
                      <a:pt x="8059" y="63"/>
                    </a:moveTo>
                    <a:cubicBezTo>
                      <a:pt x="8465" y="63"/>
                      <a:pt x="8871" y="115"/>
                      <a:pt x="9271" y="227"/>
                    </a:cubicBezTo>
                    <a:cubicBezTo>
                      <a:pt x="9993" y="430"/>
                      <a:pt x="10612" y="867"/>
                      <a:pt x="11221" y="1303"/>
                    </a:cubicBezTo>
                    <a:cubicBezTo>
                      <a:pt x="12003" y="1872"/>
                      <a:pt x="12683" y="2562"/>
                      <a:pt x="13232" y="3375"/>
                    </a:cubicBezTo>
                    <a:cubicBezTo>
                      <a:pt x="13709" y="4086"/>
                      <a:pt x="14075" y="4868"/>
                      <a:pt x="14430" y="5640"/>
                    </a:cubicBezTo>
                    <a:cubicBezTo>
                      <a:pt x="15232" y="7396"/>
                      <a:pt x="16136" y="9112"/>
                      <a:pt x="17334" y="10645"/>
                    </a:cubicBezTo>
                    <a:cubicBezTo>
                      <a:pt x="17934" y="11417"/>
                      <a:pt x="18654" y="12118"/>
                      <a:pt x="19518" y="12585"/>
                    </a:cubicBezTo>
                    <a:cubicBezTo>
                      <a:pt x="20380" y="13052"/>
                      <a:pt x="21355" y="13276"/>
                      <a:pt x="22330" y="13357"/>
                    </a:cubicBezTo>
                    <a:cubicBezTo>
                      <a:pt x="22751" y="13391"/>
                      <a:pt x="23173" y="13403"/>
                      <a:pt x="23596" y="13403"/>
                    </a:cubicBezTo>
                    <a:cubicBezTo>
                      <a:pt x="24525" y="13403"/>
                      <a:pt x="25460" y="13346"/>
                      <a:pt x="26392" y="13346"/>
                    </a:cubicBezTo>
                    <a:cubicBezTo>
                      <a:pt x="27167" y="13346"/>
                      <a:pt x="27940" y="13386"/>
                      <a:pt x="28707" y="13529"/>
                    </a:cubicBezTo>
                    <a:cubicBezTo>
                      <a:pt x="32252" y="14200"/>
                      <a:pt x="35044" y="17063"/>
                      <a:pt x="36273" y="20364"/>
                    </a:cubicBezTo>
                    <a:cubicBezTo>
                      <a:pt x="36923" y="22079"/>
                      <a:pt x="37135" y="23918"/>
                      <a:pt x="36912" y="25746"/>
                    </a:cubicBezTo>
                    <a:cubicBezTo>
                      <a:pt x="36668" y="27644"/>
                      <a:pt x="35988" y="29462"/>
                      <a:pt x="35003" y="31097"/>
                    </a:cubicBezTo>
                    <a:cubicBezTo>
                      <a:pt x="32942" y="34529"/>
                      <a:pt x="29621" y="37068"/>
                      <a:pt x="25864" y="38388"/>
                    </a:cubicBezTo>
                    <a:cubicBezTo>
                      <a:pt x="23789" y="39119"/>
                      <a:pt x="21584" y="39491"/>
                      <a:pt x="19379" y="39491"/>
                    </a:cubicBezTo>
                    <a:cubicBezTo>
                      <a:pt x="17387" y="39491"/>
                      <a:pt x="15394" y="39187"/>
                      <a:pt x="13496" y="38571"/>
                    </a:cubicBezTo>
                    <a:cubicBezTo>
                      <a:pt x="9851" y="37383"/>
                      <a:pt x="6611" y="35027"/>
                      <a:pt x="4275" y="31990"/>
                    </a:cubicBezTo>
                    <a:cubicBezTo>
                      <a:pt x="3118" y="30487"/>
                      <a:pt x="2183" y="28822"/>
                      <a:pt x="1524" y="27055"/>
                    </a:cubicBezTo>
                    <a:cubicBezTo>
                      <a:pt x="721" y="24882"/>
                      <a:pt x="315" y="22577"/>
                      <a:pt x="183" y="20262"/>
                    </a:cubicBezTo>
                    <a:cubicBezTo>
                      <a:pt x="41" y="17967"/>
                      <a:pt x="163" y="15672"/>
                      <a:pt x="376" y="13387"/>
                    </a:cubicBezTo>
                    <a:cubicBezTo>
                      <a:pt x="477" y="12240"/>
                      <a:pt x="610" y="11113"/>
                      <a:pt x="752" y="9975"/>
                    </a:cubicBezTo>
                    <a:cubicBezTo>
                      <a:pt x="884" y="8919"/>
                      <a:pt x="1036" y="7863"/>
                      <a:pt x="1290" y="6827"/>
                    </a:cubicBezTo>
                    <a:cubicBezTo>
                      <a:pt x="1768" y="4857"/>
                      <a:pt x="2610" y="2867"/>
                      <a:pt x="4205" y="1557"/>
                    </a:cubicBezTo>
                    <a:cubicBezTo>
                      <a:pt x="5275" y="676"/>
                      <a:pt x="6662" y="63"/>
                      <a:pt x="8059" y="63"/>
                    </a:cubicBezTo>
                    <a:close/>
                    <a:moveTo>
                      <a:pt x="8072" y="0"/>
                    </a:moveTo>
                    <a:cubicBezTo>
                      <a:pt x="7618" y="0"/>
                      <a:pt x="7163" y="62"/>
                      <a:pt x="6723" y="176"/>
                    </a:cubicBezTo>
                    <a:cubicBezTo>
                      <a:pt x="4925" y="644"/>
                      <a:pt x="3433" y="1892"/>
                      <a:pt x="2499" y="3487"/>
                    </a:cubicBezTo>
                    <a:cubicBezTo>
                      <a:pt x="1432" y="5324"/>
                      <a:pt x="1016" y="7447"/>
                      <a:pt x="741" y="9528"/>
                    </a:cubicBezTo>
                    <a:cubicBezTo>
                      <a:pt x="427" y="11834"/>
                      <a:pt x="183" y="14159"/>
                      <a:pt x="92" y="16485"/>
                    </a:cubicBezTo>
                    <a:cubicBezTo>
                      <a:pt x="1" y="18810"/>
                      <a:pt x="71" y="21156"/>
                      <a:pt x="488" y="23451"/>
                    </a:cubicBezTo>
                    <a:cubicBezTo>
                      <a:pt x="863" y="25543"/>
                      <a:pt x="1524" y="27583"/>
                      <a:pt x="2539" y="29452"/>
                    </a:cubicBezTo>
                    <a:cubicBezTo>
                      <a:pt x="3453" y="31137"/>
                      <a:pt x="4621" y="32681"/>
                      <a:pt x="5981" y="34032"/>
                    </a:cubicBezTo>
                    <a:cubicBezTo>
                      <a:pt x="7342" y="35372"/>
                      <a:pt x="8896" y="36510"/>
                      <a:pt x="10582" y="37403"/>
                    </a:cubicBezTo>
                    <a:cubicBezTo>
                      <a:pt x="12369" y="38347"/>
                      <a:pt x="14298" y="38987"/>
                      <a:pt x="16298" y="39312"/>
                    </a:cubicBezTo>
                    <a:cubicBezTo>
                      <a:pt x="17316" y="39476"/>
                      <a:pt x="18346" y="39557"/>
                      <a:pt x="19377" y="39557"/>
                    </a:cubicBezTo>
                    <a:cubicBezTo>
                      <a:pt x="20453" y="39557"/>
                      <a:pt x="21530" y="39468"/>
                      <a:pt x="22594" y="39292"/>
                    </a:cubicBezTo>
                    <a:cubicBezTo>
                      <a:pt x="24676" y="38947"/>
                      <a:pt x="26707" y="38266"/>
                      <a:pt x="28576" y="37261"/>
                    </a:cubicBezTo>
                    <a:cubicBezTo>
                      <a:pt x="30291" y="36337"/>
                      <a:pt x="31855" y="35118"/>
                      <a:pt x="33165" y="33676"/>
                    </a:cubicBezTo>
                    <a:cubicBezTo>
                      <a:pt x="34455" y="32254"/>
                      <a:pt x="35511" y="30620"/>
                      <a:pt x="36201" y="28822"/>
                    </a:cubicBezTo>
                    <a:cubicBezTo>
                      <a:pt x="36871" y="27076"/>
                      <a:pt x="37196" y="25166"/>
                      <a:pt x="37024" y="23298"/>
                    </a:cubicBezTo>
                    <a:cubicBezTo>
                      <a:pt x="36862" y="21511"/>
                      <a:pt x="36252" y="19764"/>
                      <a:pt x="35308" y="18241"/>
                    </a:cubicBezTo>
                    <a:cubicBezTo>
                      <a:pt x="34384" y="16749"/>
                      <a:pt x="33125" y="15449"/>
                      <a:pt x="31611" y="14555"/>
                    </a:cubicBezTo>
                    <a:cubicBezTo>
                      <a:pt x="30850" y="14118"/>
                      <a:pt x="30038" y="13773"/>
                      <a:pt x="29185" y="13560"/>
                    </a:cubicBezTo>
                    <a:cubicBezTo>
                      <a:pt x="28283" y="13344"/>
                      <a:pt x="27356" y="13284"/>
                      <a:pt x="26434" y="13284"/>
                    </a:cubicBezTo>
                    <a:cubicBezTo>
                      <a:pt x="26359" y="13284"/>
                      <a:pt x="26284" y="13285"/>
                      <a:pt x="26209" y="13286"/>
                    </a:cubicBezTo>
                    <a:cubicBezTo>
                      <a:pt x="25356" y="13290"/>
                      <a:pt x="24474" y="13342"/>
                      <a:pt x="23596" y="13342"/>
                    </a:cubicBezTo>
                    <a:cubicBezTo>
                      <a:pt x="22268" y="13342"/>
                      <a:pt x="20949" y="13222"/>
                      <a:pt x="19751" y="12636"/>
                    </a:cubicBezTo>
                    <a:cubicBezTo>
                      <a:pt x="18817" y="12179"/>
                      <a:pt x="18055" y="11448"/>
                      <a:pt x="17415" y="10645"/>
                    </a:cubicBezTo>
                    <a:cubicBezTo>
                      <a:pt x="16756" y="9813"/>
                      <a:pt x="16187" y="8909"/>
                      <a:pt x="15669" y="7995"/>
                    </a:cubicBezTo>
                    <a:cubicBezTo>
                      <a:pt x="14765" y="6411"/>
                      <a:pt x="14206" y="4634"/>
                      <a:pt x="13150" y="3151"/>
                    </a:cubicBezTo>
                    <a:cubicBezTo>
                      <a:pt x="12633" y="2410"/>
                      <a:pt x="11983" y="1781"/>
                      <a:pt x="11252" y="1242"/>
                    </a:cubicBezTo>
                    <a:cubicBezTo>
                      <a:pt x="10622" y="795"/>
                      <a:pt x="9993" y="349"/>
                      <a:pt x="9241" y="146"/>
                    </a:cubicBezTo>
                    <a:cubicBezTo>
                      <a:pt x="8859" y="47"/>
                      <a:pt x="8466" y="0"/>
                      <a:pt x="807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60" name="Google Shape;460;p23"/>
              <p:cNvSpPr/>
              <p:nvPr/>
            </p:nvSpPr>
            <p:spPr>
              <a:xfrm rot="602346">
                <a:off x="-1813998" y="642690"/>
                <a:ext cx="6301923" cy="4272111"/>
              </a:xfrm>
              <a:custGeom>
                <a:avLst/>
                <a:gdLst/>
                <a:ahLst/>
                <a:cxnLst/>
                <a:rect l="l" t="t" r="r" b="b"/>
                <a:pathLst>
                  <a:path w="47275" h="32048" extrusionOk="0">
                    <a:moveTo>
                      <a:pt x="11491" y="1"/>
                    </a:moveTo>
                    <a:cubicBezTo>
                      <a:pt x="9887" y="1"/>
                      <a:pt x="8266" y="466"/>
                      <a:pt x="6879" y="1233"/>
                    </a:cubicBezTo>
                    <a:cubicBezTo>
                      <a:pt x="4575" y="2523"/>
                      <a:pt x="2797" y="4543"/>
                      <a:pt x="1203" y="6614"/>
                    </a:cubicBezTo>
                    <a:cubicBezTo>
                      <a:pt x="807" y="7133"/>
                      <a:pt x="411" y="7661"/>
                      <a:pt x="15" y="8189"/>
                    </a:cubicBezTo>
                    <a:cubicBezTo>
                      <a:pt x="1" y="8210"/>
                      <a:pt x="27" y="8232"/>
                      <a:pt x="51" y="8232"/>
                    </a:cubicBezTo>
                    <a:cubicBezTo>
                      <a:pt x="60" y="8232"/>
                      <a:pt x="70" y="8228"/>
                      <a:pt x="76" y="8219"/>
                    </a:cubicBezTo>
                    <a:cubicBezTo>
                      <a:pt x="1660" y="6086"/>
                      <a:pt x="3275" y="3924"/>
                      <a:pt x="5397" y="2299"/>
                    </a:cubicBezTo>
                    <a:cubicBezTo>
                      <a:pt x="7152" y="955"/>
                      <a:pt x="9277" y="73"/>
                      <a:pt x="11491" y="73"/>
                    </a:cubicBezTo>
                    <a:cubicBezTo>
                      <a:pt x="11737" y="73"/>
                      <a:pt x="11984" y="83"/>
                      <a:pt x="12231" y="106"/>
                    </a:cubicBezTo>
                    <a:cubicBezTo>
                      <a:pt x="13409" y="217"/>
                      <a:pt x="14556" y="593"/>
                      <a:pt x="15511" y="1293"/>
                    </a:cubicBezTo>
                    <a:cubicBezTo>
                      <a:pt x="16537" y="2045"/>
                      <a:pt x="17268" y="3121"/>
                      <a:pt x="17725" y="4289"/>
                    </a:cubicBezTo>
                    <a:cubicBezTo>
                      <a:pt x="18781" y="6991"/>
                      <a:pt x="18395" y="9915"/>
                      <a:pt x="17999" y="12697"/>
                    </a:cubicBezTo>
                    <a:cubicBezTo>
                      <a:pt x="17613" y="15419"/>
                      <a:pt x="17379" y="18150"/>
                      <a:pt x="17776" y="20892"/>
                    </a:cubicBezTo>
                    <a:cubicBezTo>
                      <a:pt x="18131" y="23421"/>
                      <a:pt x="19015" y="25928"/>
                      <a:pt x="20639" y="27919"/>
                    </a:cubicBezTo>
                    <a:cubicBezTo>
                      <a:pt x="22111" y="29726"/>
                      <a:pt x="24153" y="31138"/>
                      <a:pt x="26437" y="31676"/>
                    </a:cubicBezTo>
                    <a:cubicBezTo>
                      <a:pt x="27071" y="31821"/>
                      <a:pt x="27717" y="31897"/>
                      <a:pt x="28363" y="31897"/>
                    </a:cubicBezTo>
                    <a:cubicBezTo>
                      <a:pt x="28847" y="31897"/>
                      <a:pt x="29330" y="31855"/>
                      <a:pt x="29809" y="31768"/>
                    </a:cubicBezTo>
                    <a:cubicBezTo>
                      <a:pt x="31108" y="31524"/>
                      <a:pt x="32327" y="30965"/>
                      <a:pt x="33484" y="30326"/>
                    </a:cubicBezTo>
                    <a:cubicBezTo>
                      <a:pt x="35942" y="28955"/>
                      <a:pt x="38318" y="27066"/>
                      <a:pt x="41222" y="26792"/>
                    </a:cubicBezTo>
                    <a:cubicBezTo>
                      <a:pt x="41420" y="26775"/>
                      <a:pt x="41617" y="26765"/>
                      <a:pt x="41813" y="26765"/>
                    </a:cubicBezTo>
                    <a:cubicBezTo>
                      <a:pt x="42876" y="26765"/>
                      <a:pt x="43903" y="27032"/>
                      <a:pt x="44787" y="27675"/>
                    </a:cubicBezTo>
                    <a:cubicBezTo>
                      <a:pt x="45680" y="28336"/>
                      <a:pt x="46401" y="29310"/>
                      <a:pt x="46564" y="30417"/>
                    </a:cubicBezTo>
                    <a:cubicBezTo>
                      <a:pt x="46655" y="30955"/>
                      <a:pt x="46584" y="31504"/>
                      <a:pt x="46381" y="32011"/>
                    </a:cubicBezTo>
                    <a:cubicBezTo>
                      <a:pt x="46369" y="32034"/>
                      <a:pt x="46383" y="32047"/>
                      <a:pt x="46402" y="32047"/>
                    </a:cubicBezTo>
                    <a:cubicBezTo>
                      <a:pt x="46416" y="32047"/>
                      <a:pt x="46433" y="32039"/>
                      <a:pt x="46442" y="32021"/>
                    </a:cubicBezTo>
                    <a:cubicBezTo>
                      <a:pt x="47274" y="29990"/>
                      <a:pt x="45680" y="27838"/>
                      <a:pt x="43832" y="27066"/>
                    </a:cubicBezTo>
                    <a:cubicBezTo>
                      <a:pt x="43212" y="26801"/>
                      <a:pt x="42543" y="26691"/>
                      <a:pt x="41870" y="26691"/>
                    </a:cubicBezTo>
                    <a:cubicBezTo>
                      <a:pt x="41253" y="26691"/>
                      <a:pt x="40632" y="26783"/>
                      <a:pt x="40044" y="26934"/>
                    </a:cubicBezTo>
                    <a:cubicBezTo>
                      <a:pt x="38654" y="27279"/>
                      <a:pt x="37354" y="27939"/>
                      <a:pt x="36125" y="28660"/>
                    </a:cubicBezTo>
                    <a:cubicBezTo>
                      <a:pt x="33789" y="30051"/>
                      <a:pt x="31423" y="31757"/>
                      <a:pt x="28590" y="31829"/>
                    </a:cubicBezTo>
                    <a:cubicBezTo>
                      <a:pt x="28515" y="31831"/>
                      <a:pt x="28440" y="31832"/>
                      <a:pt x="28365" y="31832"/>
                    </a:cubicBezTo>
                    <a:cubicBezTo>
                      <a:pt x="25948" y="31832"/>
                      <a:pt x="23631" y="30733"/>
                      <a:pt x="21868" y="29128"/>
                    </a:cubicBezTo>
                    <a:cubicBezTo>
                      <a:pt x="19888" y="27320"/>
                      <a:pt x="18679" y="24872"/>
                      <a:pt x="18090" y="22273"/>
                    </a:cubicBezTo>
                    <a:cubicBezTo>
                      <a:pt x="17471" y="19521"/>
                      <a:pt x="17542" y="16658"/>
                      <a:pt x="17907" y="13875"/>
                    </a:cubicBezTo>
                    <a:cubicBezTo>
                      <a:pt x="18273" y="11022"/>
                      <a:pt x="18872" y="8077"/>
                      <a:pt x="18110" y="5233"/>
                    </a:cubicBezTo>
                    <a:cubicBezTo>
                      <a:pt x="17796" y="4086"/>
                      <a:pt x="17278" y="2979"/>
                      <a:pt x="16476" y="2085"/>
                    </a:cubicBezTo>
                    <a:cubicBezTo>
                      <a:pt x="15704" y="1223"/>
                      <a:pt x="14699" y="613"/>
                      <a:pt x="13592" y="289"/>
                    </a:cubicBezTo>
                    <a:cubicBezTo>
                      <a:pt x="12909" y="92"/>
                      <a:pt x="12202" y="1"/>
                      <a:pt x="1149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61" name="Google Shape;461;p23"/>
              <p:cNvSpPr/>
              <p:nvPr/>
            </p:nvSpPr>
            <p:spPr>
              <a:xfrm rot="-565460" flipH="1">
                <a:off x="3928777" y="960008"/>
                <a:ext cx="5920740" cy="4013705"/>
              </a:xfrm>
              <a:custGeom>
                <a:avLst/>
                <a:gdLst/>
                <a:ahLst/>
                <a:cxnLst/>
                <a:rect l="l" t="t" r="r" b="b"/>
                <a:pathLst>
                  <a:path w="47275" h="32048" extrusionOk="0">
                    <a:moveTo>
                      <a:pt x="11491" y="1"/>
                    </a:moveTo>
                    <a:cubicBezTo>
                      <a:pt x="9887" y="1"/>
                      <a:pt x="8266" y="466"/>
                      <a:pt x="6879" y="1233"/>
                    </a:cubicBezTo>
                    <a:cubicBezTo>
                      <a:pt x="4575" y="2523"/>
                      <a:pt x="2797" y="4543"/>
                      <a:pt x="1203" y="6614"/>
                    </a:cubicBezTo>
                    <a:cubicBezTo>
                      <a:pt x="807" y="7133"/>
                      <a:pt x="411" y="7661"/>
                      <a:pt x="15" y="8189"/>
                    </a:cubicBezTo>
                    <a:cubicBezTo>
                      <a:pt x="1" y="8210"/>
                      <a:pt x="27" y="8232"/>
                      <a:pt x="51" y="8232"/>
                    </a:cubicBezTo>
                    <a:cubicBezTo>
                      <a:pt x="60" y="8232"/>
                      <a:pt x="70" y="8228"/>
                      <a:pt x="76" y="8219"/>
                    </a:cubicBezTo>
                    <a:cubicBezTo>
                      <a:pt x="1660" y="6086"/>
                      <a:pt x="3275" y="3924"/>
                      <a:pt x="5397" y="2299"/>
                    </a:cubicBezTo>
                    <a:cubicBezTo>
                      <a:pt x="7152" y="955"/>
                      <a:pt x="9277" y="73"/>
                      <a:pt x="11491" y="73"/>
                    </a:cubicBezTo>
                    <a:cubicBezTo>
                      <a:pt x="11737" y="73"/>
                      <a:pt x="11984" y="83"/>
                      <a:pt x="12231" y="106"/>
                    </a:cubicBezTo>
                    <a:cubicBezTo>
                      <a:pt x="13409" y="217"/>
                      <a:pt x="14556" y="593"/>
                      <a:pt x="15511" y="1293"/>
                    </a:cubicBezTo>
                    <a:cubicBezTo>
                      <a:pt x="16537" y="2045"/>
                      <a:pt x="17268" y="3121"/>
                      <a:pt x="17725" y="4289"/>
                    </a:cubicBezTo>
                    <a:cubicBezTo>
                      <a:pt x="18781" y="6991"/>
                      <a:pt x="18395" y="9915"/>
                      <a:pt x="17999" y="12697"/>
                    </a:cubicBezTo>
                    <a:cubicBezTo>
                      <a:pt x="17613" y="15419"/>
                      <a:pt x="17379" y="18150"/>
                      <a:pt x="17776" y="20892"/>
                    </a:cubicBezTo>
                    <a:cubicBezTo>
                      <a:pt x="18131" y="23421"/>
                      <a:pt x="19015" y="25928"/>
                      <a:pt x="20639" y="27919"/>
                    </a:cubicBezTo>
                    <a:cubicBezTo>
                      <a:pt x="22111" y="29726"/>
                      <a:pt x="24153" y="31138"/>
                      <a:pt x="26437" y="31676"/>
                    </a:cubicBezTo>
                    <a:cubicBezTo>
                      <a:pt x="27071" y="31821"/>
                      <a:pt x="27717" y="31897"/>
                      <a:pt x="28363" y="31897"/>
                    </a:cubicBezTo>
                    <a:cubicBezTo>
                      <a:pt x="28847" y="31897"/>
                      <a:pt x="29330" y="31855"/>
                      <a:pt x="29809" y="31768"/>
                    </a:cubicBezTo>
                    <a:cubicBezTo>
                      <a:pt x="31108" y="31524"/>
                      <a:pt x="32327" y="30965"/>
                      <a:pt x="33484" y="30326"/>
                    </a:cubicBezTo>
                    <a:cubicBezTo>
                      <a:pt x="35942" y="28955"/>
                      <a:pt x="38318" y="27066"/>
                      <a:pt x="41222" y="26792"/>
                    </a:cubicBezTo>
                    <a:cubicBezTo>
                      <a:pt x="41420" y="26775"/>
                      <a:pt x="41617" y="26765"/>
                      <a:pt x="41813" y="26765"/>
                    </a:cubicBezTo>
                    <a:cubicBezTo>
                      <a:pt x="42876" y="26765"/>
                      <a:pt x="43903" y="27032"/>
                      <a:pt x="44787" y="27675"/>
                    </a:cubicBezTo>
                    <a:cubicBezTo>
                      <a:pt x="45680" y="28336"/>
                      <a:pt x="46401" y="29310"/>
                      <a:pt x="46564" y="30417"/>
                    </a:cubicBezTo>
                    <a:cubicBezTo>
                      <a:pt x="46655" y="30955"/>
                      <a:pt x="46584" y="31504"/>
                      <a:pt x="46381" y="32011"/>
                    </a:cubicBezTo>
                    <a:cubicBezTo>
                      <a:pt x="46369" y="32034"/>
                      <a:pt x="46383" y="32047"/>
                      <a:pt x="46402" y="32047"/>
                    </a:cubicBezTo>
                    <a:cubicBezTo>
                      <a:pt x="46416" y="32047"/>
                      <a:pt x="46433" y="32039"/>
                      <a:pt x="46442" y="32021"/>
                    </a:cubicBezTo>
                    <a:cubicBezTo>
                      <a:pt x="47274" y="29990"/>
                      <a:pt x="45680" y="27838"/>
                      <a:pt x="43832" y="27066"/>
                    </a:cubicBezTo>
                    <a:cubicBezTo>
                      <a:pt x="43212" y="26801"/>
                      <a:pt x="42543" y="26691"/>
                      <a:pt x="41870" y="26691"/>
                    </a:cubicBezTo>
                    <a:cubicBezTo>
                      <a:pt x="41253" y="26691"/>
                      <a:pt x="40632" y="26783"/>
                      <a:pt x="40044" y="26934"/>
                    </a:cubicBezTo>
                    <a:cubicBezTo>
                      <a:pt x="38654" y="27279"/>
                      <a:pt x="37354" y="27939"/>
                      <a:pt x="36125" y="28660"/>
                    </a:cubicBezTo>
                    <a:cubicBezTo>
                      <a:pt x="33789" y="30051"/>
                      <a:pt x="31423" y="31757"/>
                      <a:pt x="28590" y="31829"/>
                    </a:cubicBezTo>
                    <a:cubicBezTo>
                      <a:pt x="28515" y="31831"/>
                      <a:pt x="28440" y="31832"/>
                      <a:pt x="28365" y="31832"/>
                    </a:cubicBezTo>
                    <a:cubicBezTo>
                      <a:pt x="25948" y="31832"/>
                      <a:pt x="23631" y="30733"/>
                      <a:pt x="21868" y="29128"/>
                    </a:cubicBezTo>
                    <a:cubicBezTo>
                      <a:pt x="19888" y="27320"/>
                      <a:pt x="18679" y="24872"/>
                      <a:pt x="18090" y="22273"/>
                    </a:cubicBezTo>
                    <a:cubicBezTo>
                      <a:pt x="17471" y="19521"/>
                      <a:pt x="17542" y="16658"/>
                      <a:pt x="17907" y="13875"/>
                    </a:cubicBezTo>
                    <a:cubicBezTo>
                      <a:pt x="18273" y="11022"/>
                      <a:pt x="18872" y="8077"/>
                      <a:pt x="18110" y="5233"/>
                    </a:cubicBezTo>
                    <a:cubicBezTo>
                      <a:pt x="17796" y="4086"/>
                      <a:pt x="17278" y="2979"/>
                      <a:pt x="16476" y="2085"/>
                    </a:cubicBezTo>
                    <a:cubicBezTo>
                      <a:pt x="15704" y="1223"/>
                      <a:pt x="14699" y="613"/>
                      <a:pt x="13592" y="289"/>
                    </a:cubicBezTo>
                    <a:cubicBezTo>
                      <a:pt x="12909" y="92"/>
                      <a:pt x="12202" y="1"/>
                      <a:pt x="1149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62" name="Google Shape;462;p23"/>
              <p:cNvSpPr/>
              <p:nvPr/>
            </p:nvSpPr>
            <p:spPr>
              <a:xfrm rot="602346">
                <a:off x="-1748673" y="566490"/>
                <a:ext cx="6301923" cy="4272111"/>
              </a:xfrm>
              <a:custGeom>
                <a:avLst/>
                <a:gdLst/>
                <a:ahLst/>
                <a:cxnLst/>
                <a:rect l="l" t="t" r="r" b="b"/>
                <a:pathLst>
                  <a:path w="47275" h="32048" extrusionOk="0">
                    <a:moveTo>
                      <a:pt x="11491" y="1"/>
                    </a:moveTo>
                    <a:cubicBezTo>
                      <a:pt x="9887" y="1"/>
                      <a:pt x="8266" y="466"/>
                      <a:pt x="6879" y="1233"/>
                    </a:cubicBezTo>
                    <a:cubicBezTo>
                      <a:pt x="4575" y="2523"/>
                      <a:pt x="2797" y="4543"/>
                      <a:pt x="1203" y="6614"/>
                    </a:cubicBezTo>
                    <a:cubicBezTo>
                      <a:pt x="807" y="7133"/>
                      <a:pt x="411" y="7661"/>
                      <a:pt x="15" y="8189"/>
                    </a:cubicBezTo>
                    <a:cubicBezTo>
                      <a:pt x="1" y="8210"/>
                      <a:pt x="27" y="8232"/>
                      <a:pt x="51" y="8232"/>
                    </a:cubicBezTo>
                    <a:cubicBezTo>
                      <a:pt x="60" y="8232"/>
                      <a:pt x="70" y="8228"/>
                      <a:pt x="76" y="8219"/>
                    </a:cubicBezTo>
                    <a:cubicBezTo>
                      <a:pt x="1660" y="6086"/>
                      <a:pt x="3275" y="3924"/>
                      <a:pt x="5397" y="2299"/>
                    </a:cubicBezTo>
                    <a:cubicBezTo>
                      <a:pt x="7152" y="955"/>
                      <a:pt x="9277" y="73"/>
                      <a:pt x="11491" y="73"/>
                    </a:cubicBezTo>
                    <a:cubicBezTo>
                      <a:pt x="11737" y="73"/>
                      <a:pt x="11984" y="83"/>
                      <a:pt x="12231" y="106"/>
                    </a:cubicBezTo>
                    <a:cubicBezTo>
                      <a:pt x="13409" y="217"/>
                      <a:pt x="14556" y="593"/>
                      <a:pt x="15511" y="1293"/>
                    </a:cubicBezTo>
                    <a:cubicBezTo>
                      <a:pt x="16537" y="2045"/>
                      <a:pt x="17268" y="3121"/>
                      <a:pt x="17725" y="4289"/>
                    </a:cubicBezTo>
                    <a:cubicBezTo>
                      <a:pt x="18781" y="6991"/>
                      <a:pt x="18395" y="9915"/>
                      <a:pt x="17999" y="12697"/>
                    </a:cubicBezTo>
                    <a:cubicBezTo>
                      <a:pt x="17613" y="15419"/>
                      <a:pt x="17379" y="18150"/>
                      <a:pt x="17776" y="20892"/>
                    </a:cubicBezTo>
                    <a:cubicBezTo>
                      <a:pt x="18131" y="23421"/>
                      <a:pt x="19015" y="25928"/>
                      <a:pt x="20639" y="27919"/>
                    </a:cubicBezTo>
                    <a:cubicBezTo>
                      <a:pt x="22111" y="29726"/>
                      <a:pt x="24153" y="31138"/>
                      <a:pt x="26437" y="31676"/>
                    </a:cubicBezTo>
                    <a:cubicBezTo>
                      <a:pt x="27071" y="31821"/>
                      <a:pt x="27717" y="31897"/>
                      <a:pt x="28363" y="31897"/>
                    </a:cubicBezTo>
                    <a:cubicBezTo>
                      <a:pt x="28847" y="31897"/>
                      <a:pt x="29330" y="31855"/>
                      <a:pt x="29809" y="31768"/>
                    </a:cubicBezTo>
                    <a:cubicBezTo>
                      <a:pt x="31108" y="31524"/>
                      <a:pt x="32327" y="30965"/>
                      <a:pt x="33484" y="30326"/>
                    </a:cubicBezTo>
                    <a:cubicBezTo>
                      <a:pt x="35942" y="28955"/>
                      <a:pt x="38318" y="27066"/>
                      <a:pt x="41222" y="26792"/>
                    </a:cubicBezTo>
                    <a:cubicBezTo>
                      <a:pt x="41420" y="26775"/>
                      <a:pt x="41617" y="26765"/>
                      <a:pt x="41813" y="26765"/>
                    </a:cubicBezTo>
                    <a:cubicBezTo>
                      <a:pt x="42876" y="26765"/>
                      <a:pt x="43903" y="27032"/>
                      <a:pt x="44787" y="27675"/>
                    </a:cubicBezTo>
                    <a:cubicBezTo>
                      <a:pt x="45680" y="28336"/>
                      <a:pt x="46401" y="29310"/>
                      <a:pt x="46564" y="30417"/>
                    </a:cubicBezTo>
                    <a:cubicBezTo>
                      <a:pt x="46655" y="30955"/>
                      <a:pt x="46584" y="31504"/>
                      <a:pt x="46381" y="32011"/>
                    </a:cubicBezTo>
                    <a:cubicBezTo>
                      <a:pt x="46369" y="32034"/>
                      <a:pt x="46383" y="32047"/>
                      <a:pt x="46402" y="32047"/>
                    </a:cubicBezTo>
                    <a:cubicBezTo>
                      <a:pt x="46416" y="32047"/>
                      <a:pt x="46433" y="32039"/>
                      <a:pt x="46442" y="32021"/>
                    </a:cubicBezTo>
                    <a:cubicBezTo>
                      <a:pt x="47274" y="29990"/>
                      <a:pt x="45680" y="27838"/>
                      <a:pt x="43832" y="27066"/>
                    </a:cubicBezTo>
                    <a:cubicBezTo>
                      <a:pt x="43212" y="26801"/>
                      <a:pt x="42543" y="26691"/>
                      <a:pt x="41870" y="26691"/>
                    </a:cubicBezTo>
                    <a:cubicBezTo>
                      <a:pt x="41253" y="26691"/>
                      <a:pt x="40632" y="26783"/>
                      <a:pt x="40044" y="26934"/>
                    </a:cubicBezTo>
                    <a:cubicBezTo>
                      <a:pt x="38654" y="27279"/>
                      <a:pt x="37354" y="27939"/>
                      <a:pt x="36125" y="28660"/>
                    </a:cubicBezTo>
                    <a:cubicBezTo>
                      <a:pt x="33789" y="30051"/>
                      <a:pt x="31423" y="31757"/>
                      <a:pt x="28590" y="31829"/>
                    </a:cubicBezTo>
                    <a:cubicBezTo>
                      <a:pt x="28515" y="31831"/>
                      <a:pt x="28440" y="31832"/>
                      <a:pt x="28365" y="31832"/>
                    </a:cubicBezTo>
                    <a:cubicBezTo>
                      <a:pt x="25948" y="31832"/>
                      <a:pt x="23631" y="30733"/>
                      <a:pt x="21868" y="29128"/>
                    </a:cubicBezTo>
                    <a:cubicBezTo>
                      <a:pt x="19888" y="27320"/>
                      <a:pt x="18679" y="24872"/>
                      <a:pt x="18090" y="22273"/>
                    </a:cubicBezTo>
                    <a:cubicBezTo>
                      <a:pt x="17471" y="19521"/>
                      <a:pt x="17542" y="16658"/>
                      <a:pt x="17907" y="13875"/>
                    </a:cubicBezTo>
                    <a:cubicBezTo>
                      <a:pt x="18273" y="11022"/>
                      <a:pt x="18872" y="8077"/>
                      <a:pt x="18110" y="5233"/>
                    </a:cubicBezTo>
                    <a:cubicBezTo>
                      <a:pt x="17796" y="4086"/>
                      <a:pt x="17278" y="2979"/>
                      <a:pt x="16476" y="2085"/>
                    </a:cubicBezTo>
                    <a:cubicBezTo>
                      <a:pt x="15704" y="1223"/>
                      <a:pt x="14699" y="613"/>
                      <a:pt x="13592" y="289"/>
                    </a:cubicBezTo>
                    <a:cubicBezTo>
                      <a:pt x="12909" y="92"/>
                      <a:pt x="12202" y="1"/>
                      <a:pt x="1149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63" name="Google Shape;463;p23"/>
              <p:cNvSpPr/>
              <p:nvPr/>
            </p:nvSpPr>
            <p:spPr>
              <a:xfrm rot="-3790987">
                <a:off x="2549219" y="722852"/>
                <a:ext cx="3661649" cy="3894065"/>
              </a:xfrm>
              <a:custGeom>
                <a:avLst/>
                <a:gdLst/>
                <a:ahLst/>
                <a:cxnLst/>
                <a:rect l="l" t="t" r="r" b="b"/>
                <a:pathLst>
                  <a:path w="37197" h="39558" extrusionOk="0">
                    <a:moveTo>
                      <a:pt x="8059" y="63"/>
                    </a:moveTo>
                    <a:cubicBezTo>
                      <a:pt x="8465" y="63"/>
                      <a:pt x="8871" y="115"/>
                      <a:pt x="9271" y="227"/>
                    </a:cubicBezTo>
                    <a:cubicBezTo>
                      <a:pt x="9993" y="430"/>
                      <a:pt x="10612" y="867"/>
                      <a:pt x="11221" y="1303"/>
                    </a:cubicBezTo>
                    <a:cubicBezTo>
                      <a:pt x="12003" y="1872"/>
                      <a:pt x="12683" y="2562"/>
                      <a:pt x="13232" y="3375"/>
                    </a:cubicBezTo>
                    <a:cubicBezTo>
                      <a:pt x="13709" y="4086"/>
                      <a:pt x="14075" y="4868"/>
                      <a:pt x="14430" y="5640"/>
                    </a:cubicBezTo>
                    <a:cubicBezTo>
                      <a:pt x="15232" y="7396"/>
                      <a:pt x="16136" y="9112"/>
                      <a:pt x="17334" y="10645"/>
                    </a:cubicBezTo>
                    <a:cubicBezTo>
                      <a:pt x="17934" y="11417"/>
                      <a:pt x="18654" y="12118"/>
                      <a:pt x="19518" y="12585"/>
                    </a:cubicBezTo>
                    <a:cubicBezTo>
                      <a:pt x="20380" y="13052"/>
                      <a:pt x="21355" y="13276"/>
                      <a:pt x="22330" y="13357"/>
                    </a:cubicBezTo>
                    <a:cubicBezTo>
                      <a:pt x="22751" y="13391"/>
                      <a:pt x="23173" y="13403"/>
                      <a:pt x="23596" y="13403"/>
                    </a:cubicBezTo>
                    <a:cubicBezTo>
                      <a:pt x="24525" y="13403"/>
                      <a:pt x="25460" y="13346"/>
                      <a:pt x="26392" y="13346"/>
                    </a:cubicBezTo>
                    <a:cubicBezTo>
                      <a:pt x="27167" y="13346"/>
                      <a:pt x="27940" y="13386"/>
                      <a:pt x="28707" y="13529"/>
                    </a:cubicBezTo>
                    <a:cubicBezTo>
                      <a:pt x="32252" y="14200"/>
                      <a:pt x="35044" y="17063"/>
                      <a:pt x="36273" y="20364"/>
                    </a:cubicBezTo>
                    <a:cubicBezTo>
                      <a:pt x="36923" y="22079"/>
                      <a:pt x="37135" y="23918"/>
                      <a:pt x="36912" y="25746"/>
                    </a:cubicBezTo>
                    <a:cubicBezTo>
                      <a:pt x="36668" y="27644"/>
                      <a:pt x="35988" y="29462"/>
                      <a:pt x="35003" y="31097"/>
                    </a:cubicBezTo>
                    <a:cubicBezTo>
                      <a:pt x="32942" y="34529"/>
                      <a:pt x="29621" y="37068"/>
                      <a:pt x="25864" y="38388"/>
                    </a:cubicBezTo>
                    <a:cubicBezTo>
                      <a:pt x="23789" y="39119"/>
                      <a:pt x="21584" y="39491"/>
                      <a:pt x="19379" y="39491"/>
                    </a:cubicBezTo>
                    <a:cubicBezTo>
                      <a:pt x="17387" y="39491"/>
                      <a:pt x="15394" y="39187"/>
                      <a:pt x="13496" y="38571"/>
                    </a:cubicBezTo>
                    <a:cubicBezTo>
                      <a:pt x="9851" y="37383"/>
                      <a:pt x="6611" y="35027"/>
                      <a:pt x="4275" y="31990"/>
                    </a:cubicBezTo>
                    <a:cubicBezTo>
                      <a:pt x="3118" y="30487"/>
                      <a:pt x="2183" y="28822"/>
                      <a:pt x="1524" y="27055"/>
                    </a:cubicBezTo>
                    <a:cubicBezTo>
                      <a:pt x="721" y="24882"/>
                      <a:pt x="315" y="22577"/>
                      <a:pt x="183" y="20262"/>
                    </a:cubicBezTo>
                    <a:cubicBezTo>
                      <a:pt x="41" y="17967"/>
                      <a:pt x="163" y="15672"/>
                      <a:pt x="376" y="13387"/>
                    </a:cubicBezTo>
                    <a:cubicBezTo>
                      <a:pt x="477" y="12240"/>
                      <a:pt x="610" y="11113"/>
                      <a:pt x="752" y="9975"/>
                    </a:cubicBezTo>
                    <a:cubicBezTo>
                      <a:pt x="884" y="8919"/>
                      <a:pt x="1036" y="7863"/>
                      <a:pt x="1290" y="6827"/>
                    </a:cubicBezTo>
                    <a:cubicBezTo>
                      <a:pt x="1768" y="4857"/>
                      <a:pt x="2610" y="2867"/>
                      <a:pt x="4205" y="1557"/>
                    </a:cubicBezTo>
                    <a:cubicBezTo>
                      <a:pt x="5275" y="676"/>
                      <a:pt x="6662" y="63"/>
                      <a:pt x="8059" y="63"/>
                    </a:cubicBezTo>
                    <a:close/>
                    <a:moveTo>
                      <a:pt x="8072" y="0"/>
                    </a:moveTo>
                    <a:cubicBezTo>
                      <a:pt x="7618" y="0"/>
                      <a:pt x="7163" y="62"/>
                      <a:pt x="6723" y="176"/>
                    </a:cubicBezTo>
                    <a:cubicBezTo>
                      <a:pt x="4925" y="644"/>
                      <a:pt x="3433" y="1892"/>
                      <a:pt x="2499" y="3487"/>
                    </a:cubicBezTo>
                    <a:cubicBezTo>
                      <a:pt x="1432" y="5324"/>
                      <a:pt x="1016" y="7447"/>
                      <a:pt x="741" y="9528"/>
                    </a:cubicBezTo>
                    <a:cubicBezTo>
                      <a:pt x="427" y="11834"/>
                      <a:pt x="183" y="14159"/>
                      <a:pt x="92" y="16485"/>
                    </a:cubicBezTo>
                    <a:cubicBezTo>
                      <a:pt x="1" y="18810"/>
                      <a:pt x="71" y="21156"/>
                      <a:pt x="488" y="23451"/>
                    </a:cubicBezTo>
                    <a:cubicBezTo>
                      <a:pt x="863" y="25543"/>
                      <a:pt x="1524" y="27583"/>
                      <a:pt x="2539" y="29452"/>
                    </a:cubicBezTo>
                    <a:cubicBezTo>
                      <a:pt x="3453" y="31137"/>
                      <a:pt x="4621" y="32681"/>
                      <a:pt x="5981" y="34032"/>
                    </a:cubicBezTo>
                    <a:cubicBezTo>
                      <a:pt x="7342" y="35372"/>
                      <a:pt x="8896" y="36510"/>
                      <a:pt x="10582" y="37403"/>
                    </a:cubicBezTo>
                    <a:cubicBezTo>
                      <a:pt x="12369" y="38347"/>
                      <a:pt x="14298" y="38987"/>
                      <a:pt x="16298" y="39312"/>
                    </a:cubicBezTo>
                    <a:cubicBezTo>
                      <a:pt x="17316" y="39476"/>
                      <a:pt x="18346" y="39557"/>
                      <a:pt x="19377" y="39557"/>
                    </a:cubicBezTo>
                    <a:cubicBezTo>
                      <a:pt x="20453" y="39557"/>
                      <a:pt x="21530" y="39468"/>
                      <a:pt x="22594" y="39292"/>
                    </a:cubicBezTo>
                    <a:cubicBezTo>
                      <a:pt x="24676" y="38947"/>
                      <a:pt x="26707" y="38266"/>
                      <a:pt x="28576" y="37261"/>
                    </a:cubicBezTo>
                    <a:cubicBezTo>
                      <a:pt x="30291" y="36337"/>
                      <a:pt x="31855" y="35118"/>
                      <a:pt x="33165" y="33676"/>
                    </a:cubicBezTo>
                    <a:cubicBezTo>
                      <a:pt x="34455" y="32254"/>
                      <a:pt x="35511" y="30620"/>
                      <a:pt x="36201" y="28822"/>
                    </a:cubicBezTo>
                    <a:cubicBezTo>
                      <a:pt x="36871" y="27076"/>
                      <a:pt x="37196" y="25166"/>
                      <a:pt x="37024" y="23298"/>
                    </a:cubicBezTo>
                    <a:cubicBezTo>
                      <a:pt x="36862" y="21511"/>
                      <a:pt x="36252" y="19764"/>
                      <a:pt x="35308" y="18241"/>
                    </a:cubicBezTo>
                    <a:cubicBezTo>
                      <a:pt x="34384" y="16749"/>
                      <a:pt x="33125" y="15449"/>
                      <a:pt x="31611" y="14555"/>
                    </a:cubicBezTo>
                    <a:cubicBezTo>
                      <a:pt x="30850" y="14118"/>
                      <a:pt x="30038" y="13773"/>
                      <a:pt x="29185" y="13560"/>
                    </a:cubicBezTo>
                    <a:cubicBezTo>
                      <a:pt x="28283" y="13344"/>
                      <a:pt x="27356" y="13284"/>
                      <a:pt x="26434" y="13284"/>
                    </a:cubicBezTo>
                    <a:cubicBezTo>
                      <a:pt x="26359" y="13284"/>
                      <a:pt x="26284" y="13285"/>
                      <a:pt x="26209" y="13286"/>
                    </a:cubicBezTo>
                    <a:cubicBezTo>
                      <a:pt x="25356" y="13290"/>
                      <a:pt x="24474" y="13342"/>
                      <a:pt x="23596" y="13342"/>
                    </a:cubicBezTo>
                    <a:cubicBezTo>
                      <a:pt x="22268" y="13342"/>
                      <a:pt x="20949" y="13222"/>
                      <a:pt x="19751" y="12636"/>
                    </a:cubicBezTo>
                    <a:cubicBezTo>
                      <a:pt x="18817" y="12179"/>
                      <a:pt x="18055" y="11448"/>
                      <a:pt x="17415" y="10645"/>
                    </a:cubicBezTo>
                    <a:cubicBezTo>
                      <a:pt x="16756" y="9813"/>
                      <a:pt x="16187" y="8909"/>
                      <a:pt x="15669" y="7995"/>
                    </a:cubicBezTo>
                    <a:cubicBezTo>
                      <a:pt x="14765" y="6411"/>
                      <a:pt x="14206" y="4634"/>
                      <a:pt x="13150" y="3151"/>
                    </a:cubicBezTo>
                    <a:cubicBezTo>
                      <a:pt x="12633" y="2410"/>
                      <a:pt x="11983" y="1781"/>
                      <a:pt x="11252" y="1242"/>
                    </a:cubicBezTo>
                    <a:cubicBezTo>
                      <a:pt x="10622" y="795"/>
                      <a:pt x="9993" y="349"/>
                      <a:pt x="9241" y="146"/>
                    </a:cubicBezTo>
                    <a:cubicBezTo>
                      <a:pt x="8859" y="47"/>
                      <a:pt x="8466" y="0"/>
                      <a:pt x="807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64" name="Google Shape;464;p23"/>
              <p:cNvSpPr/>
              <p:nvPr/>
            </p:nvSpPr>
            <p:spPr>
              <a:xfrm rot="-565460" flipH="1">
                <a:off x="4004977" y="960008"/>
                <a:ext cx="5920740" cy="4013705"/>
              </a:xfrm>
              <a:custGeom>
                <a:avLst/>
                <a:gdLst/>
                <a:ahLst/>
                <a:cxnLst/>
                <a:rect l="l" t="t" r="r" b="b"/>
                <a:pathLst>
                  <a:path w="47275" h="32048" extrusionOk="0">
                    <a:moveTo>
                      <a:pt x="11491" y="1"/>
                    </a:moveTo>
                    <a:cubicBezTo>
                      <a:pt x="9887" y="1"/>
                      <a:pt x="8266" y="466"/>
                      <a:pt x="6879" y="1233"/>
                    </a:cubicBezTo>
                    <a:cubicBezTo>
                      <a:pt x="4575" y="2523"/>
                      <a:pt x="2797" y="4543"/>
                      <a:pt x="1203" y="6614"/>
                    </a:cubicBezTo>
                    <a:cubicBezTo>
                      <a:pt x="807" y="7133"/>
                      <a:pt x="411" y="7661"/>
                      <a:pt x="15" y="8189"/>
                    </a:cubicBezTo>
                    <a:cubicBezTo>
                      <a:pt x="1" y="8210"/>
                      <a:pt x="27" y="8232"/>
                      <a:pt x="51" y="8232"/>
                    </a:cubicBezTo>
                    <a:cubicBezTo>
                      <a:pt x="60" y="8232"/>
                      <a:pt x="70" y="8228"/>
                      <a:pt x="76" y="8219"/>
                    </a:cubicBezTo>
                    <a:cubicBezTo>
                      <a:pt x="1660" y="6086"/>
                      <a:pt x="3275" y="3924"/>
                      <a:pt x="5397" y="2299"/>
                    </a:cubicBezTo>
                    <a:cubicBezTo>
                      <a:pt x="7152" y="955"/>
                      <a:pt x="9277" y="73"/>
                      <a:pt x="11491" y="73"/>
                    </a:cubicBezTo>
                    <a:cubicBezTo>
                      <a:pt x="11737" y="73"/>
                      <a:pt x="11984" y="83"/>
                      <a:pt x="12231" y="106"/>
                    </a:cubicBezTo>
                    <a:cubicBezTo>
                      <a:pt x="13409" y="217"/>
                      <a:pt x="14556" y="593"/>
                      <a:pt x="15511" y="1293"/>
                    </a:cubicBezTo>
                    <a:cubicBezTo>
                      <a:pt x="16537" y="2045"/>
                      <a:pt x="17268" y="3121"/>
                      <a:pt x="17725" y="4289"/>
                    </a:cubicBezTo>
                    <a:cubicBezTo>
                      <a:pt x="18781" y="6991"/>
                      <a:pt x="18395" y="9915"/>
                      <a:pt x="17999" y="12697"/>
                    </a:cubicBezTo>
                    <a:cubicBezTo>
                      <a:pt x="17613" y="15419"/>
                      <a:pt x="17379" y="18150"/>
                      <a:pt x="17776" y="20892"/>
                    </a:cubicBezTo>
                    <a:cubicBezTo>
                      <a:pt x="18131" y="23421"/>
                      <a:pt x="19015" y="25928"/>
                      <a:pt x="20639" y="27919"/>
                    </a:cubicBezTo>
                    <a:cubicBezTo>
                      <a:pt x="22111" y="29726"/>
                      <a:pt x="24153" y="31138"/>
                      <a:pt x="26437" y="31676"/>
                    </a:cubicBezTo>
                    <a:cubicBezTo>
                      <a:pt x="27071" y="31821"/>
                      <a:pt x="27717" y="31897"/>
                      <a:pt x="28363" y="31897"/>
                    </a:cubicBezTo>
                    <a:cubicBezTo>
                      <a:pt x="28847" y="31897"/>
                      <a:pt x="29330" y="31855"/>
                      <a:pt x="29809" y="31768"/>
                    </a:cubicBezTo>
                    <a:cubicBezTo>
                      <a:pt x="31108" y="31524"/>
                      <a:pt x="32327" y="30965"/>
                      <a:pt x="33484" y="30326"/>
                    </a:cubicBezTo>
                    <a:cubicBezTo>
                      <a:pt x="35942" y="28955"/>
                      <a:pt x="38318" y="27066"/>
                      <a:pt x="41222" y="26792"/>
                    </a:cubicBezTo>
                    <a:cubicBezTo>
                      <a:pt x="41420" y="26775"/>
                      <a:pt x="41617" y="26765"/>
                      <a:pt x="41813" y="26765"/>
                    </a:cubicBezTo>
                    <a:cubicBezTo>
                      <a:pt x="42876" y="26765"/>
                      <a:pt x="43903" y="27032"/>
                      <a:pt x="44787" y="27675"/>
                    </a:cubicBezTo>
                    <a:cubicBezTo>
                      <a:pt x="45680" y="28336"/>
                      <a:pt x="46401" y="29310"/>
                      <a:pt x="46564" y="30417"/>
                    </a:cubicBezTo>
                    <a:cubicBezTo>
                      <a:pt x="46655" y="30955"/>
                      <a:pt x="46584" y="31504"/>
                      <a:pt x="46381" y="32011"/>
                    </a:cubicBezTo>
                    <a:cubicBezTo>
                      <a:pt x="46369" y="32034"/>
                      <a:pt x="46383" y="32047"/>
                      <a:pt x="46402" y="32047"/>
                    </a:cubicBezTo>
                    <a:cubicBezTo>
                      <a:pt x="46416" y="32047"/>
                      <a:pt x="46433" y="32039"/>
                      <a:pt x="46442" y="32021"/>
                    </a:cubicBezTo>
                    <a:cubicBezTo>
                      <a:pt x="47274" y="29990"/>
                      <a:pt x="45680" y="27838"/>
                      <a:pt x="43832" y="27066"/>
                    </a:cubicBezTo>
                    <a:cubicBezTo>
                      <a:pt x="43212" y="26801"/>
                      <a:pt x="42543" y="26691"/>
                      <a:pt x="41870" y="26691"/>
                    </a:cubicBezTo>
                    <a:cubicBezTo>
                      <a:pt x="41253" y="26691"/>
                      <a:pt x="40632" y="26783"/>
                      <a:pt x="40044" y="26934"/>
                    </a:cubicBezTo>
                    <a:cubicBezTo>
                      <a:pt x="38654" y="27279"/>
                      <a:pt x="37354" y="27939"/>
                      <a:pt x="36125" y="28660"/>
                    </a:cubicBezTo>
                    <a:cubicBezTo>
                      <a:pt x="33789" y="30051"/>
                      <a:pt x="31423" y="31757"/>
                      <a:pt x="28590" y="31829"/>
                    </a:cubicBezTo>
                    <a:cubicBezTo>
                      <a:pt x="28515" y="31831"/>
                      <a:pt x="28440" y="31832"/>
                      <a:pt x="28365" y="31832"/>
                    </a:cubicBezTo>
                    <a:cubicBezTo>
                      <a:pt x="25948" y="31832"/>
                      <a:pt x="23631" y="30733"/>
                      <a:pt x="21868" y="29128"/>
                    </a:cubicBezTo>
                    <a:cubicBezTo>
                      <a:pt x="19888" y="27320"/>
                      <a:pt x="18679" y="24872"/>
                      <a:pt x="18090" y="22273"/>
                    </a:cubicBezTo>
                    <a:cubicBezTo>
                      <a:pt x="17471" y="19521"/>
                      <a:pt x="17542" y="16658"/>
                      <a:pt x="17907" y="13875"/>
                    </a:cubicBezTo>
                    <a:cubicBezTo>
                      <a:pt x="18273" y="11022"/>
                      <a:pt x="18872" y="8077"/>
                      <a:pt x="18110" y="5233"/>
                    </a:cubicBezTo>
                    <a:cubicBezTo>
                      <a:pt x="17796" y="4086"/>
                      <a:pt x="17278" y="2979"/>
                      <a:pt x="16476" y="2085"/>
                    </a:cubicBezTo>
                    <a:cubicBezTo>
                      <a:pt x="15704" y="1223"/>
                      <a:pt x="14699" y="613"/>
                      <a:pt x="13592" y="289"/>
                    </a:cubicBezTo>
                    <a:cubicBezTo>
                      <a:pt x="12909" y="92"/>
                      <a:pt x="12202" y="1"/>
                      <a:pt x="1149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65" name="Google Shape;465;p23"/>
              <p:cNvSpPr/>
              <p:nvPr/>
            </p:nvSpPr>
            <p:spPr>
              <a:xfrm rot="-2190436">
                <a:off x="6767466" y="2203417"/>
                <a:ext cx="3389217" cy="2184986"/>
              </a:xfrm>
              <a:custGeom>
                <a:avLst/>
                <a:gdLst/>
                <a:ahLst/>
                <a:cxnLst/>
                <a:rect l="l" t="t" r="r" b="b"/>
                <a:pathLst>
                  <a:path w="68641" h="44252" extrusionOk="0">
                    <a:moveTo>
                      <a:pt x="67677" y="0"/>
                    </a:moveTo>
                    <a:cubicBezTo>
                      <a:pt x="65155" y="0"/>
                      <a:pt x="62741" y="1012"/>
                      <a:pt x="60731" y="2524"/>
                    </a:cubicBezTo>
                    <a:cubicBezTo>
                      <a:pt x="58294" y="4352"/>
                      <a:pt x="56516" y="6829"/>
                      <a:pt x="55074" y="9480"/>
                    </a:cubicBezTo>
                    <a:cubicBezTo>
                      <a:pt x="52160" y="14852"/>
                      <a:pt x="50383" y="21107"/>
                      <a:pt x="45621" y="25240"/>
                    </a:cubicBezTo>
                    <a:cubicBezTo>
                      <a:pt x="44504" y="26215"/>
                      <a:pt x="43245" y="27027"/>
                      <a:pt x="41864" y="27576"/>
                    </a:cubicBezTo>
                    <a:cubicBezTo>
                      <a:pt x="40310" y="28185"/>
                      <a:pt x="38644" y="28459"/>
                      <a:pt x="36979" y="28499"/>
                    </a:cubicBezTo>
                    <a:cubicBezTo>
                      <a:pt x="36764" y="28506"/>
                      <a:pt x="36550" y="28509"/>
                      <a:pt x="36335" y="28509"/>
                    </a:cubicBezTo>
                    <a:cubicBezTo>
                      <a:pt x="33195" y="28509"/>
                      <a:pt x="30095" y="27846"/>
                      <a:pt x="26977" y="27504"/>
                    </a:cubicBezTo>
                    <a:cubicBezTo>
                      <a:pt x="25877" y="27383"/>
                      <a:pt x="24780" y="27316"/>
                      <a:pt x="23686" y="27316"/>
                    </a:cubicBezTo>
                    <a:cubicBezTo>
                      <a:pt x="21954" y="27316"/>
                      <a:pt x="20230" y="27484"/>
                      <a:pt x="18518" y="27870"/>
                    </a:cubicBezTo>
                    <a:cubicBezTo>
                      <a:pt x="15918" y="28459"/>
                      <a:pt x="13420" y="29464"/>
                      <a:pt x="11125" y="30815"/>
                    </a:cubicBezTo>
                    <a:cubicBezTo>
                      <a:pt x="6576" y="33506"/>
                      <a:pt x="2799" y="37578"/>
                      <a:pt x="687" y="42442"/>
                    </a:cubicBezTo>
                    <a:cubicBezTo>
                      <a:pt x="433" y="43020"/>
                      <a:pt x="210" y="43609"/>
                      <a:pt x="7" y="44209"/>
                    </a:cubicBezTo>
                    <a:cubicBezTo>
                      <a:pt x="0" y="44234"/>
                      <a:pt x="21" y="44251"/>
                      <a:pt x="40" y="44251"/>
                    </a:cubicBezTo>
                    <a:cubicBezTo>
                      <a:pt x="52" y="44251"/>
                      <a:pt x="64" y="44245"/>
                      <a:pt x="68" y="44229"/>
                    </a:cubicBezTo>
                    <a:cubicBezTo>
                      <a:pt x="1824" y="39080"/>
                      <a:pt x="5398" y="34673"/>
                      <a:pt x="9897" y="31668"/>
                    </a:cubicBezTo>
                    <a:cubicBezTo>
                      <a:pt x="14007" y="28925"/>
                      <a:pt x="18839" y="27367"/>
                      <a:pt x="23767" y="27367"/>
                    </a:cubicBezTo>
                    <a:cubicBezTo>
                      <a:pt x="24257" y="27367"/>
                      <a:pt x="24749" y="27382"/>
                      <a:pt x="25240" y="27413"/>
                    </a:cubicBezTo>
                    <a:cubicBezTo>
                      <a:pt x="28866" y="27644"/>
                      <a:pt x="32681" y="28556"/>
                      <a:pt x="36366" y="28556"/>
                    </a:cubicBezTo>
                    <a:cubicBezTo>
                      <a:pt x="38998" y="28556"/>
                      <a:pt x="41563" y="28091"/>
                      <a:pt x="43945" y="26581"/>
                    </a:cubicBezTo>
                    <a:cubicBezTo>
                      <a:pt x="49053" y="23351"/>
                      <a:pt x="51308" y="17411"/>
                      <a:pt x="53785" y="12202"/>
                    </a:cubicBezTo>
                    <a:cubicBezTo>
                      <a:pt x="55126" y="9368"/>
                      <a:pt x="56638" y="6535"/>
                      <a:pt x="58852" y="4271"/>
                    </a:cubicBezTo>
                    <a:cubicBezTo>
                      <a:pt x="60893" y="2179"/>
                      <a:pt x="63543" y="493"/>
                      <a:pt x="66488" y="138"/>
                    </a:cubicBezTo>
                    <a:cubicBezTo>
                      <a:pt x="66861" y="89"/>
                      <a:pt x="67236" y="66"/>
                      <a:pt x="67611" y="66"/>
                    </a:cubicBezTo>
                    <a:cubicBezTo>
                      <a:pt x="67941" y="66"/>
                      <a:pt x="68272" y="84"/>
                      <a:pt x="68600" y="118"/>
                    </a:cubicBezTo>
                    <a:cubicBezTo>
                      <a:pt x="68641" y="118"/>
                      <a:pt x="68641" y="57"/>
                      <a:pt x="68600" y="46"/>
                    </a:cubicBezTo>
                    <a:cubicBezTo>
                      <a:pt x="68291" y="15"/>
                      <a:pt x="67983" y="0"/>
                      <a:pt x="676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66" name="Google Shape;466;p23"/>
              <p:cNvSpPr/>
              <p:nvPr/>
            </p:nvSpPr>
            <p:spPr>
              <a:xfrm rot="9272496">
                <a:off x="784504" y="-1103050"/>
                <a:ext cx="4382991" cy="2835046"/>
              </a:xfrm>
              <a:custGeom>
                <a:avLst/>
                <a:gdLst/>
                <a:ahLst/>
                <a:cxnLst/>
                <a:rect l="l" t="t" r="r" b="b"/>
                <a:pathLst>
                  <a:path w="85746" h="55463" extrusionOk="0">
                    <a:moveTo>
                      <a:pt x="48227" y="0"/>
                    </a:moveTo>
                    <a:cubicBezTo>
                      <a:pt x="47882" y="0"/>
                      <a:pt x="47535" y="9"/>
                      <a:pt x="47188" y="28"/>
                    </a:cubicBezTo>
                    <a:cubicBezTo>
                      <a:pt x="42599" y="282"/>
                      <a:pt x="38151" y="2018"/>
                      <a:pt x="34455" y="4719"/>
                    </a:cubicBezTo>
                    <a:cubicBezTo>
                      <a:pt x="30372" y="7705"/>
                      <a:pt x="27509" y="11899"/>
                      <a:pt x="24311" y="15737"/>
                    </a:cubicBezTo>
                    <a:cubicBezTo>
                      <a:pt x="21142" y="19545"/>
                      <a:pt x="17345" y="23231"/>
                      <a:pt x="12338" y="24338"/>
                    </a:cubicBezTo>
                    <a:cubicBezTo>
                      <a:pt x="11445" y="24532"/>
                      <a:pt x="10521" y="24639"/>
                      <a:pt x="9599" y="24639"/>
                    </a:cubicBezTo>
                    <a:cubicBezTo>
                      <a:pt x="8059" y="24639"/>
                      <a:pt x="6524" y="24340"/>
                      <a:pt x="5139" y="23647"/>
                    </a:cubicBezTo>
                    <a:cubicBezTo>
                      <a:pt x="3209" y="22693"/>
                      <a:pt x="1585" y="21027"/>
                      <a:pt x="793" y="19017"/>
                    </a:cubicBezTo>
                    <a:cubicBezTo>
                      <a:pt x="407" y="18052"/>
                      <a:pt x="244" y="17026"/>
                      <a:pt x="305" y="16001"/>
                    </a:cubicBezTo>
                    <a:cubicBezTo>
                      <a:pt x="305" y="15976"/>
                      <a:pt x="287" y="15963"/>
                      <a:pt x="269" y="15963"/>
                    </a:cubicBezTo>
                    <a:cubicBezTo>
                      <a:pt x="252" y="15963"/>
                      <a:pt x="234" y="15976"/>
                      <a:pt x="234" y="16001"/>
                    </a:cubicBezTo>
                    <a:cubicBezTo>
                      <a:pt x="1" y="20032"/>
                      <a:pt x="3291" y="23516"/>
                      <a:pt x="7078" y="24419"/>
                    </a:cubicBezTo>
                    <a:cubicBezTo>
                      <a:pt x="7930" y="24622"/>
                      <a:pt x="8785" y="24716"/>
                      <a:pt x="9633" y="24716"/>
                    </a:cubicBezTo>
                    <a:cubicBezTo>
                      <a:pt x="13412" y="24716"/>
                      <a:pt x="17069" y="22848"/>
                      <a:pt x="19913" y="20418"/>
                    </a:cubicBezTo>
                    <a:cubicBezTo>
                      <a:pt x="23762" y="17128"/>
                      <a:pt x="26514" y="12813"/>
                      <a:pt x="29875" y="9056"/>
                    </a:cubicBezTo>
                    <a:cubicBezTo>
                      <a:pt x="33125" y="5410"/>
                      <a:pt x="37095" y="2546"/>
                      <a:pt x="41786" y="1084"/>
                    </a:cubicBezTo>
                    <a:cubicBezTo>
                      <a:pt x="43888" y="429"/>
                      <a:pt x="46088" y="78"/>
                      <a:pt x="48282" y="78"/>
                    </a:cubicBezTo>
                    <a:cubicBezTo>
                      <a:pt x="50613" y="78"/>
                      <a:pt x="52937" y="475"/>
                      <a:pt x="55129" y="1327"/>
                    </a:cubicBezTo>
                    <a:cubicBezTo>
                      <a:pt x="59049" y="2851"/>
                      <a:pt x="62492" y="5704"/>
                      <a:pt x="64523" y="9401"/>
                    </a:cubicBezTo>
                    <a:cubicBezTo>
                      <a:pt x="65670" y="11513"/>
                      <a:pt x="66259" y="13818"/>
                      <a:pt x="66421" y="16204"/>
                    </a:cubicBezTo>
                    <a:cubicBezTo>
                      <a:pt x="66614" y="18926"/>
                      <a:pt x="66330" y="21657"/>
                      <a:pt x="66218" y="24378"/>
                    </a:cubicBezTo>
                    <a:cubicBezTo>
                      <a:pt x="66046" y="28420"/>
                      <a:pt x="66391" y="32807"/>
                      <a:pt x="68930" y="36148"/>
                    </a:cubicBezTo>
                    <a:cubicBezTo>
                      <a:pt x="70067" y="37640"/>
                      <a:pt x="71600" y="38727"/>
                      <a:pt x="73428" y="39215"/>
                    </a:cubicBezTo>
                    <a:cubicBezTo>
                      <a:pt x="74657" y="39549"/>
                      <a:pt x="75936" y="39651"/>
                      <a:pt x="77196" y="39895"/>
                    </a:cubicBezTo>
                    <a:cubicBezTo>
                      <a:pt x="78343" y="40118"/>
                      <a:pt x="79439" y="40494"/>
                      <a:pt x="80434" y="41113"/>
                    </a:cubicBezTo>
                    <a:cubicBezTo>
                      <a:pt x="82303" y="42261"/>
                      <a:pt x="83745" y="44099"/>
                      <a:pt x="84395" y="46190"/>
                    </a:cubicBezTo>
                    <a:cubicBezTo>
                      <a:pt x="85055" y="48354"/>
                      <a:pt x="84811" y="50750"/>
                      <a:pt x="83826" y="52771"/>
                    </a:cubicBezTo>
                    <a:cubicBezTo>
                      <a:pt x="83339" y="53766"/>
                      <a:pt x="82679" y="54659"/>
                      <a:pt x="81867" y="55411"/>
                    </a:cubicBezTo>
                    <a:cubicBezTo>
                      <a:pt x="81844" y="55434"/>
                      <a:pt x="81866" y="55462"/>
                      <a:pt x="81892" y="55462"/>
                    </a:cubicBezTo>
                    <a:cubicBezTo>
                      <a:pt x="81901" y="55462"/>
                      <a:pt x="81909" y="55459"/>
                      <a:pt x="81917" y="55451"/>
                    </a:cubicBezTo>
                    <a:cubicBezTo>
                      <a:pt x="84974" y="52598"/>
                      <a:pt x="85746" y="47826"/>
                      <a:pt x="83582" y="44220"/>
                    </a:cubicBezTo>
                    <a:cubicBezTo>
                      <a:pt x="82567" y="42514"/>
                      <a:pt x="80993" y="41133"/>
                      <a:pt x="79155" y="40382"/>
                    </a:cubicBezTo>
                    <a:cubicBezTo>
                      <a:pt x="76840" y="39448"/>
                      <a:pt x="74220" y="39702"/>
                      <a:pt x="71956" y="38605"/>
                    </a:cubicBezTo>
                    <a:cubicBezTo>
                      <a:pt x="68229" y="36787"/>
                      <a:pt x="66685" y="32380"/>
                      <a:pt x="66330" y="28512"/>
                    </a:cubicBezTo>
                    <a:cubicBezTo>
                      <a:pt x="65843" y="23313"/>
                      <a:pt x="67305" y="18032"/>
                      <a:pt x="65974" y="12894"/>
                    </a:cubicBezTo>
                    <a:cubicBezTo>
                      <a:pt x="64979" y="9004"/>
                      <a:pt x="62400" y="5653"/>
                      <a:pt x="59120" y="3379"/>
                    </a:cubicBezTo>
                    <a:cubicBezTo>
                      <a:pt x="55922" y="1150"/>
                      <a:pt x="52115" y="0"/>
                      <a:pt x="4822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sp>
        <p:nvSpPr>
          <p:cNvPr id="467" name="Google Shape;467;p23"/>
          <p:cNvSpPr txBox="1">
            <a:spLocks noGrp="1"/>
          </p:cNvSpPr>
          <p:nvPr>
            <p:ph type="title" hasCustomPrompt="1"/>
          </p:nvPr>
        </p:nvSpPr>
        <p:spPr>
          <a:xfrm>
            <a:off x="1690792" y="2355715"/>
            <a:ext cx="1774800" cy="101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9pPr>
          </a:lstStyle>
          <a:p>
            <a:r>
              <a:t>xx%</a:t>
            </a:r>
          </a:p>
        </p:txBody>
      </p:sp>
      <p:sp>
        <p:nvSpPr>
          <p:cNvPr id="468" name="Google Shape;468;p23"/>
          <p:cNvSpPr txBox="1">
            <a:spLocks noGrp="1"/>
          </p:cNvSpPr>
          <p:nvPr>
            <p:ph type="title" idx="2"/>
          </p:nvPr>
        </p:nvSpPr>
        <p:spPr>
          <a:xfrm>
            <a:off x="1952067" y="593367"/>
            <a:ext cx="8288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69" name="Google Shape;469;p23"/>
          <p:cNvSpPr txBox="1">
            <a:spLocks noGrp="1"/>
          </p:cNvSpPr>
          <p:nvPr>
            <p:ph type="subTitle" idx="1"/>
          </p:nvPr>
        </p:nvSpPr>
        <p:spPr>
          <a:xfrm>
            <a:off x="959992" y="4106915"/>
            <a:ext cx="3236400" cy="66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Font typeface="Blinker"/>
              <a:buNone/>
              <a:defRPr sz="2933" b="1">
                <a:solidFill>
                  <a:schemeClr val="dk2"/>
                </a:solidFill>
                <a:latin typeface="Blinker"/>
                <a:ea typeface="Blinker"/>
                <a:cs typeface="Blinker"/>
                <a:sym typeface="Blink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Font typeface="Blinker"/>
              <a:buNone/>
              <a:defRPr sz="2933" b="1">
                <a:latin typeface="Blinker"/>
                <a:ea typeface="Blinker"/>
                <a:cs typeface="Blinker"/>
                <a:sym typeface="Blink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Font typeface="Blinker"/>
              <a:buNone/>
              <a:defRPr sz="2933" b="1">
                <a:latin typeface="Blinker"/>
                <a:ea typeface="Blinker"/>
                <a:cs typeface="Blinker"/>
                <a:sym typeface="Blink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Font typeface="Blinker"/>
              <a:buNone/>
              <a:defRPr sz="2933" b="1">
                <a:latin typeface="Blinker"/>
                <a:ea typeface="Blinker"/>
                <a:cs typeface="Blinker"/>
                <a:sym typeface="Blink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Font typeface="Blinker"/>
              <a:buNone/>
              <a:defRPr sz="2933" b="1">
                <a:latin typeface="Blinker"/>
                <a:ea typeface="Blinker"/>
                <a:cs typeface="Blinker"/>
                <a:sym typeface="Blink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Font typeface="Blinker"/>
              <a:buNone/>
              <a:defRPr sz="2933" b="1">
                <a:latin typeface="Blinker"/>
                <a:ea typeface="Blinker"/>
                <a:cs typeface="Blinker"/>
                <a:sym typeface="Blink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Font typeface="Blinker"/>
              <a:buNone/>
              <a:defRPr sz="2933" b="1">
                <a:latin typeface="Blinker"/>
                <a:ea typeface="Blinker"/>
                <a:cs typeface="Blinker"/>
                <a:sym typeface="Blink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Font typeface="Blinker"/>
              <a:buNone/>
              <a:defRPr sz="2933" b="1">
                <a:latin typeface="Blinker"/>
                <a:ea typeface="Blinker"/>
                <a:cs typeface="Blinker"/>
                <a:sym typeface="Blink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Font typeface="Blinker"/>
              <a:buNone/>
              <a:defRPr sz="2933" b="1">
                <a:latin typeface="Blinker"/>
                <a:ea typeface="Blinker"/>
                <a:cs typeface="Blinker"/>
                <a:sym typeface="Blinker"/>
              </a:defRPr>
            </a:lvl9pPr>
          </a:lstStyle>
          <a:p>
            <a:endParaRPr/>
          </a:p>
        </p:txBody>
      </p:sp>
      <p:sp>
        <p:nvSpPr>
          <p:cNvPr id="470" name="Google Shape;470;p23"/>
          <p:cNvSpPr txBox="1">
            <a:spLocks noGrp="1"/>
          </p:cNvSpPr>
          <p:nvPr>
            <p:ph type="subTitle" idx="3"/>
          </p:nvPr>
        </p:nvSpPr>
        <p:spPr>
          <a:xfrm>
            <a:off x="959992" y="4571315"/>
            <a:ext cx="3236400" cy="117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71" name="Google Shape;471;p23"/>
          <p:cNvSpPr txBox="1">
            <a:spLocks noGrp="1"/>
          </p:cNvSpPr>
          <p:nvPr>
            <p:ph type="subTitle" idx="4"/>
          </p:nvPr>
        </p:nvSpPr>
        <p:spPr>
          <a:xfrm>
            <a:off x="4477789" y="4106915"/>
            <a:ext cx="3236400" cy="66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Font typeface="Blinker"/>
              <a:buNone/>
              <a:defRPr sz="2933" b="1">
                <a:solidFill>
                  <a:schemeClr val="dk2"/>
                </a:solidFill>
                <a:latin typeface="Blinker"/>
                <a:ea typeface="Blinker"/>
                <a:cs typeface="Blinker"/>
                <a:sym typeface="Blink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Font typeface="Blinker"/>
              <a:buNone/>
              <a:defRPr sz="2933" b="1">
                <a:latin typeface="Blinker"/>
                <a:ea typeface="Blinker"/>
                <a:cs typeface="Blinker"/>
                <a:sym typeface="Blink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Font typeface="Blinker"/>
              <a:buNone/>
              <a:defRPr sz="2933" b="1">
                <a:latin typeface="Blinker"/>
                <a:ea typeface="Blinker"/>
                <a:cs typeface="Blinker"/>
                <a:sym typeface="Blink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Font typeface="Blinker"/>
              <a:buNone/>
              <a:defRPr sz="2933" b="1">
                <a:latin typeface="Blinker"/>
                <a:ea typeface="Blinker"/>
                <a:cs typeface="Blinker"/>
                <a:sym typeface="Blink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Font typeface="Blinker"/>
              <a:buNone/>
              <a:defRPr sz="2933" b="1">
                <a:latin typeface="Blinker"/>
                <a:ea typeface="Blinker"/>
                <a:cs typeface="Blinker"/>
                <a:sym typeface="Blink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Font typeface="Blinker"/>
              <a:buNone/>
              <a:defRPr sz="2933" b="1">
                <a:latin typeface="Blinker"/>
                <a:ea typeface="Blinker"/>
                <a:cs typeface="Blinker"/>
                <a:sym typeface="Blink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Font typeface="Blinker"/>
              <a:buNone/>
              <a:defRPr sz="2933" b="1">
                <a:latin typeface="Blinker"/>
                <a:ea typeface="Blinker"/>
                <a:cs typeface="Blinker"/>
                <a:sym typeface="Blink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Font typeface="Blinker"/>
              <a:buNone/>
              <a:defRPr sz="2933" b="1">
                <a:latin typeface="Blinker"/>
                <a:ea typeface="Blinker"/>
                <a:cs typeface="Blinker"/>
                <a:sym typeface="Blink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Font typeface="Blinker"/>
              <a:buNone/>
              <a:defRPr sz="2933" b="1">
                <a:latin typeface="Blinker"/>
                <a:ea typeface="Blinker"/>
                <a:cs typeface="Blinker"/>
                <a:sym typeface="Blinker"/>
              </a:defRPr>
            </a:lvl9pPr>
          </a:lstStyle>
          <a:p>
            <a:endParaRPr/>
          </a:p>
        </p:txBody>
      </p:sp>
      <p:sp>
        <p:nvSpPr>
          <p:cNvPr id="472" name="Google Shape;472;p23"/>
          <p:cNvSpPr txBox="1">
            <a:spLocks noGrp="1"/>
          </p:cNvSpPr>
          <p:nvPr>
            <p:ph type="subTitle" idx="5"/>
          </p:nvPr>
        </p:nvSpPr>
        <p:spPr>
          <a:xfrm>
            <a:off x="4477789" y="4571315"/>
            <a:ext cx="3236400" cy="117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73" name="Google Shape;473;p23"/>
          <p:cNvSpPr txBox="1">
            <a:spLocks noGrp="1"/>
          </p:cNvSpPr>
          <p:nvPr>
            <p:ph type="subTitle" idx="6"/>
          </p:nvPr>
        </p:nvSpPr>
        <p:spPr>
          <a:xfrm>
            <a:off x="7995603" y="4106915"/>
            <a:ext cx="3236400" cy="66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Font typeface="Blinker"/>
              <a:buNone/>
              <a:defRPr sz="2933" b="1">
                <a:solidFill>
                  <a:schemeClr val="dk2"/>
                </a:solidFill>
                <a:latin typeface="Blinker"/>
                <a:ea typeface="Blinker"/>
                <a:cs typeface="Blinker"/>
                <a:sym typeface="Blink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Font typeface="Blinker"/>
              <a:buNone/>
              <a:defRPr sz="2933" b="1">
                <a:latin typeface="Blinker"/>
                <a:ea typeface="Blinker"/>
                <a:cs typeface="Blinker"/>
                <a:sym typeface="Blink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Font typeface="Blinker"/>
              <a:buNone/>
              <a:defRPr sz="2933" b="1">
                <a:latin typeface="Blinker"/>
                <a:ea typeface="Blinker"/>
                <a:cs typeface="Blinker"/>
                <a:sym typeface="Blink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Font typeface="Blinker"/>
              <a:buNone/>
              <a:defRPr sz="2933" b="1">
                <a:latin typeface="Blinker"/>
                <a:ea typeface="Blinker"/>
                <a:cs typeface="Blinker"/>
                <a:sym typeface="Blink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Font typeface="Blinker"/>
              <a:buNone/>
              <a:defRPr sz="2933" b="1">
                <a:latin typeface="Blinker"/>
                <a:ea typeface="Blinker"/>
                <a:cs typeface="Blinker"/>
                <a:sym typeface="Blink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Font typeface="Blinker"/>
              <a:buNone/>
              <a:defRPr sz="2933" b="1">
                <a:latin typeface="Blinker"/>
                <a:ea typeface="Blinker"/>
                <a:cs typeface="Blinker"/>
                <a:sym typeface="Blink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Font typeface="Blinker"/>
              <a:buNone/>
              <a:defRPr sz="2933" b="1">
                <a:latin typeface="Blinker"/>
                <a:ea typeface="Blinker"/>
                <a:cs typeface="Blinker"/>
                <a:sym typeface="Blink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Font typeface="Blinker"/>
              <a:buNone/>
              <a:defRPr sz="2933" b="1">
                <a:latin typeface="Blinker"/>
                <a:ea typeface="Blinker"/>
                <a:cs typeface="Blinker"/>
                <a:sym typeface="Blink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Font typeface="Blinker"/>
              <a:buNone/>
              <a:defRPr sz="2933" b="1">
                <a:latin typeface="Blinker"/>
                <a:ea typeface="Blinker"/>
                <a:cs typeface="Blinker"/>
                <a:sym typeface="Blinker"/>
              </a:defRPr>
            </a:lvl9pPr>
          </a:lstStyle>
          <a:p>
            <a:endParaRPr/>
          </a:p>
        </p:txBody>
      </p:sp>
      <p:sp>
        <p:nvSpPr>
          <p:cNvPr id="474" name="Google Shape;474;p23"/>
          <p:cNvSpPr txBox="1">
            <a:spLocks noGrp="1"/>
          </p:cNvSpPr>
          <p:nvPr>
            <p:ph type="subTitle" idx="7"/>
          </p:nvPr>
        </p:nvSpPr>
        <p:spPr>
          <a:xfrm>
            <a:off x="7995603" y="4571315"/>
            <a:ext cx="3236400" cy="117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75" name="Google Shape;475;p23"/>
          <p:cNvSpPr txBox="1">
            <a:spLocks noGrp="1"/>
          </p:cNvSpPr>
          <p:nvPr>
            <p:ph type="title" idx="8" hasCustomPrompt="1"/>
          </p:nvPr>
        </p:nvSpPr>
        <p:spPr>
          <a:xfrm>
            <a:off x="5208589" y="2355715"/>
            <a:ext cx="1774800" cy="101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9pPr>
          </a:lstStyle>
          <a:p>
            <a:r>
              <a:t>xx%</a:t>
            </a:r>
          </a:p>
        </p:txBody>
      </p:sp>
      <p:sp>
        <p:nvSpPr>
          <p:cNvPr id="476" name="Google Shape;476;p23"/>
          <p:cNvSpPr txBox="1">
            <a:spLocks noGrp="1"/>
          </p:cNvSpPr>
          <p:nvPr>
            <p:ph type="title" idx="9" hasCustomPrompt="1"/>
          </p:nvPr>
        </p:nvSpPr>
        <p:spPr>
          <a:xfrm>
            <a:off x="8726403" y="2355715"/>
            <a:ext cx="1774800" cy="101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9pPr>
          </a:lstStyle>
          <a:p>
            <a:r>
              <a:t>xx%</a:t>
            </a:r>
          </a:p>
        </p:txBody>
      </p:sp>
      <p:cxnSp>
        <p:nvCxnSpPr>
          <p:cNvPr id="477" name="Google Shape;477;p23"/>
          <p:cNvCxnSpPr/>
          <p:nvPr/>
        </p:nvCxnSpPr>
        <p:spPr>
          <a:xfrm>
            <a:off x="11206400" y="1063723"/>
            <a:ext cx="9856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8" name="Google Shape;478;p23"/>
          <p:cNvCxnSpPr/>
          <p:nvPr/>
        </p:nvCxnSpPr>
        <p:spPr>
          <a:xfrm>
            <a:off x="133" y="1063723"/>
            <a:ext cx="9856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9" name="Google Shape;479;p23"/>
          <p:cNvCxnSpPr/>
          <p:nvPr/>
        </p:nvCxnSpPr>
        <p:spPr>
          <a:xfrm>
            <a:off x="955733" y="6473567"/>
            <a:ext cx="10261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49700154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1" name="Google Shape;481;p24"/>
          <p:cNvGrpSpPr/>
          <p:nvPr/>
        </p:nvGrpSpPr>
        <p:grpSpPr>
          <a:xfrm>
            <a:off x="-2850815" y="-2543242"/>
            <a:ext cx="16816309" cy="9785073"/>
            <a:chOff x="-2138111" y="-1907432"/>
            <a:chExt cx="12612232" cy="7338805"/>
          </a:xfrm>
        </p:grpSpPr>
        <p:sp>
          <p:nvSpPr>
            <p:cNvPr id="482" name="Google Shape;482;p24"/>
            <p:cNvSpPr/>
            <p:nvPr/>
          </p:nvSpPr>
          <p:spPr>
            <a:xfrm rot="-10210910">
              <a:off x="5334753" y="-288655"/>
              <a:ext cx="3261178" cy="1154360"/>
            </a:xfrm>
            <a:custGeom>
              <a:avLst/>
              <a:gdLst/>
              <a:ahLst/>
              <a:cxnLst/>
              <a:rect l="l" t="t" r="r" b="b"/>
              <a:pathLst>
                <a:path w="71732" h="25391" extrusionOk="0">
                  <a:moveTo>
                    <a:pt x="56488" y="1"/>
                  </a:moveTo>
                  <a:cubicBezTo>
                    <a:pt x="55279" y="1"/>
                    <a:pt x="54071" y="138"/>
                    <a:pt x="52895" y="412"/>
                  </a:cubicBezTo>
                  <a:cubicBezTo>
                    <a:pt x="49787" y="1143"/>
                    <a:pt x="47158" y="2890"/>
                    <a:pt x="44873" y="5073"/>
                  </a:cubicBezTo>
                  <a:cubicBezTo>
                    <a:pt x="40293" y="9420"/>
                    <a:pt x="36272" y="15847"/>
                    <a:pt x="29367" y="16416"/>
                  </a:cubicBezTo>
                  <a:cubicBezTo>
                    <a:pt x="29019" y="16444"/>
                    <a:pt x="28673" y="16457"/>
                    <a:pt x="28327" y="16457"/>
                  </a:cubicBezTo>
                  <a:cubicBezTo>
                    <a:pt x="25059" y="16457"/>
                    <a:pt x="21885" y="15265"/>
                    <a:pt x="18836" y="14182"/>
                  </a:cubicBezTo>
                  <a:cubicBezTo>
                    <a:pt x="15978" y="13173"/>
                    <a:pt x="13052" y="12242"/>
                    <a:pt x="9988" y="12242"/>
                  </a:cubicBezTo>
                  <a:cubicBezTo>
                    <a:pt x="9939" y="12242"/>
                    <a:pt x="9889" y="12242"/>
                    <a:pt x="9839" y="12243"/>
                  </a:cubicBezTo>
                  <a:cubicBezTo>
                    <a:pt x="7037" y="12283"/>
                    <a:pt x="4275" y="13238"/>
                    <a:pt x="2478" y="15472"/>
                  </a:cubicBezTo>
                  <a:cubicBezTo>
                    <a:pt x="741" y="17645"/>
                    <a:pt x="152" y="20498"/>
                    <a:pt x="50" y="23219"/>
                  </a:cubicBezTo>
                  <a:cubicBezTo>
                    <a:pt x="30" y="23930"/>
                    <a:pt x="41" y="24641"/>
                    <a:pt x="71" y="25352"/>
                  </a:cubicBezTo>
                  <a:cubicBezTo>
                    <a:pt x="76" y="25377"/>
                    <a:pt x="94" y="25390"/>
                    <a:pt x="110" y="25390"/>
                  </a:cubicBezTo>
                  <a:cubicBezTo>
                    <a:pt x="127" y="25390"/>
                    <a:pt x="142" y="25377"/>
                    <a:pt x="142" y="25352"/>
                  </a:cubicBezTo>
                  <a:cubicBezTo>
                    <a:pt x="0" y="22529"/>
                    <a:pt x="244" y="19523"/>
                    <a:pt x="1584" y="16975"/>
                  </a:cubicBezTo>
                  <a:cubicBezTo>
                    <a:pt x="2264" y="15685"/>
                    <a:pt x="3229" y="14568"/>
                    <a:pt x="4458" y="13775"/>
                  </a:cubicBezTo>
                  <a:cubicBezTo>
                    <a:pt x="5676" y="12994"/>
                    <a:pt x="7068" y="12557"/>
                    <a:pt x="8489" y="12394"/>
                  </a:cubicBezTo>
                  <a:cubicBezTo>
                    <a:pt x="9022" y="12333"/>
                    <a:pt x="9548" y="12305"/>
                    <a:pt x="10070" y="12305"/>
                  </a:cubicBezTo>
                  <a:cubicBezTo>
                    <a:pt x="16002" y="12305"/>
                    <a:pt x="21274" y="15981"/>
                    <a:pt x="27163" y="16467"/>
                  </a:cubicBezTo>
                  <a:cubicBezTo>
                    <a:pt x="27555" y="16501"/>
                    <a:pt x="27948" y="16519"/>
                    <a:pt x="28340" y="16519"/>
                  </a:cubicBezTo>
                  <a:cubicBezTo>
                    <a:pt x="29566" y="16519"/>
                    <a:pt x="30787" y="16346"/>
                    <a:pt x="31956" y="15969"/>
                  </a:cubicBezTo>
                  <a:cubicBezTo>
                    <a:pt x="33368" y="15512"/>
                    <a:pt x="34677" y="14801"/>
                    <a:pt x="35886" y="13949"/>
                  </a:cubicBezTo>
                  <a:cubicBezTo>
                    <a:pt x="38414" y="12151"/>
                    <a:pt x="40456" y="9815"/>
                    <a:pt x="42548" y="7551"/>
                  </a:cubicBezTo>
                  <a:cubicBezTo>
                    <a:pt x="44710" y="5216"/>
                    <a:pt x="47025" y="2890"/>
                    <a:pt x="49950" y="1509"/>
                  </a:cubicBezTo>
                  <a:cubicBezTo>
                    <a:pt x="51984" y="549"/>
                    <a:pt x="54235" y="70"/>
                    <a:pt x="56482" y="70"/>
                  </a:cubicBezTo>
                  <a:cubicBezTo>
                    <a:pt x="57421" y="70"/>
                    <a:pt x="58360" y="153"/>
                    <a:pt x="59282" y="321"/>
                  </a:cubicBezTo>
                  <a:cubicBezTo>
                    <a:pt x="65182" y="1387"/>
                    <a:pt x="69945" y="6038"/>
                    <a:pt x="71315" y="11857"/>
                  </a:cubicBezTo>
                  <a:cubicBezTo>
                    <a:pt x="71488" y="12567"/>
                    <a:pt x="71599" y="13288"/>
                    <a:pt x="71660" y="14009"/>
                  </a:cubicBezTo>
                  <a:cubicBezTo>
                    <a:pt x="71666" y="14035"/>
                    <a:pt x="71684" y="14047"/>
                    <a:pt x="71700" y="14047"/>
                  </a:cubicBezTo>
                  <a:cubicBezTo>
                    <a:pt x="71717" y="14047"/>
                    <a:pt x="71732" y="14035"/>
                    <a:pt x="71732" y="14009"/>
                  </a:cubicBezTo>
                  <a:cubicBezTo>
                    <a:pt x="71244" y="8292"/>
                    <a:pt x="67386" y="3042"/>
                    <a:pt x="62004" y="1001"/>
                  </a:cubicBezTo>
                  <a:cubicBezTo>
                    <a:pt x="60248" y="333"/>
                    <a:pt x="58368" y="1"/>
                    <a:pt x="56488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3" name="Google Shape;483;p24"/>
            <p:cNvSpPr/>
            <p:nvPr/>
          </p:nvSpPr>
          <p:spPr>
            <a:xfrm rot="-10210910">
              <a:off x="5416403" y="-315880"/>
              <a:ext cx="3261178" cy="1154360"/>
            </a:xfrm>
            <a:custGeom>
              <a:avLst/>
              <a:gdLst/>
              <a:ahLst/>
              <a:cxnLst/>
              <a:rect l="l" t="t" r="r" b="b"/>
              <a:pathLst>
                <a:path w="71732" h="25391" extrusionOk="0">
                  <a:moveTo>
                    <a:pt x="56488" y="1"/>
                  </a:moveTo>
                  <a:cubicBezTo>
                    <a:pt x="55279" y="1"/>
                    <a:pt x="54071" y="138"/>
                    <a:pt x="52895" y="412"/>
                  </a:cubicBezTo>
                  <a:cubicBezTo>
                    <a:pt x="49787" y="1143"/>
                    <a:pt x="47158" y="2890"/>
                    <a:pt x="44873" y="5073"/>
                  </a:cubicBezTo>
                  <a:cubicBezTo>
                    <a:pt x="40293" y="9420"/>
                    <a:pt x="36272" y="15847"/>
                    <a:pt x="29367" y="16416"/>
                  </a:cubicBezTo>
                  <a:cubicBezTo>
                    <a:pt x="29019" y="16444"/>
                    <a:pt x="28673" y="16457"/>
                    <a:pt x="28327" y="16457"/>
                  </a:cubicBezTo>
                  <a:cubicBezTo>
                    <a:pt x="25059" y="16457"/>
                    <a:pt x="21885" y="15265"/>
                    <a:pt x="18836" y="14182"/>
                  </a:cubicBezTo>
                  <a:cubicBezTo>
                    <a:pt x="15978" y="13173"/>
                    <a:pt x="13052" y="12242"/>
                    <a:pt x="9988" y="12242"/>
                  </a:cubicBezTo>
                  <a:cubicBezTo>
                    <a:pt x="9939" y="12242"/>
                    <a:pt x="9889" y="12242"/>
                    <a:pt x="9839" y="12243"/>
                  </a:cubicBezTo>
                  <a:cubicBezTo>
                    <a:pt x="7037" y="12283"/>
                    <a:pt x="4275" y="13238"/>
                    <a:pt x="2478" y="15472"/>
                  </a:cubicBezTo>
                  <a:cubicBezTo>
                    <a:pt x="741" y="17645"/>
                    <a:pt x="152" y="20498"/>
                    <a:pt x="50" y="23219"/>
                  </a:cubicBezTo>
                  <a:cubicBezTo>
                    <a:pt x="30" y="23930"/>
                    <a:pt x="41" y="24641"/>
                    <a:pt x="71" y="25352"/>
                  </a:cubicBezTo>
                  <a:cubicBezTo>
                    <a:pt x="76" y="25377"/>
                    <a:pt x="94" y="25390"/>
                    <a:pt x="110" y="25390"/>
                  </a:cubicBezTo>
                  <a:cubicBezTo>
                    <a:pt x="127" y="25390"/>
                    <a:pt x="142" y="25377"/>
                    <a:pt x="142" y="25352"/>
                  </a:cubicBezTo>
                  <a:cubicBezTo>
                    <a:pt x="0" y="22529"/>
                    <a:pt x="244" y="19523"/>
                    <a:pt x="1584" y="16975"/>
                  </a:cubicBezTo>
                  <a:cubicBezTo>
                    <a:pt x="2264" y="15685"/>
                    <a:pt x="3229" y="14568"/>
                    <a:pt x="4458" y="13775"/>
                  </a:cubicBezTo>
                  <a:cubicBezTo>
                    <a:pt x="5676" y="12994"/>
                    <a:pt x="7068" y="12557"/>
                    <a:pt x="8489" y="12394"/>
                  </a:cubicBezTo>
                  <a:cubicBezTo>
                    <a:pt x="9022" y="12333"/>
                    <a:pt x="9548" y="12305"/>
                    <a:pt x="10070" y="12305"/>
                  </a:cubicBezTo>
                  <a:cubicBezTo>
                    <a:pt x="16002" y="12305"/>
                    <a:pt x="21274" y="15981"/>
                    <a:pt x="27163" y="16467"/>
                  </a:cubicBezTo>
                  <a:cubicBezTo>
                    <a:pt x="27555" y="16501"/>
                    <a:pt x="27948" y="16519"/>
                    <a:pt x="28340" y="16519"/>
                  </a:cubicBezTo>
                  <a:cubicBezTo>
                    <a:pt x="29566" y="16519"/>
                    <a:pt x="30787" y="16346"/>
                    <a:pt x="31956" y="15969"/>
                  </a:cubicBezTo>
                  <a:cubicBezTo>
                    <a:pt x="33368" y="15512"/>
                    <a:pt x="34677" y="14801"/>
                    <a:pt x="35886" y="13949"/>
                  </a:cubicBezTo>
                  <a:cubicBezTo>
                    <a:pt x="38414" y="12151"/>
                    <a:pt x="40456" y="9815"/>
                    <a:pt x="42548" y="7551"/>
                  </a:cubicBezTo>
                  <a:cubicBezTo>
                    <a:pt x="44710" y="5216"/>
                    <a:pt x="47025" y="2890"/>
                    <a:pt x="49950" y="1509"/>
                  </a:cubicBezTo>
                  <a:cubicBezTo>
                    <a:pt x="51984" y="549"/>
                    <a:pt x="54235" y="70"/>
                    <a:pt x="56482" y="70"/>
                  </a:cubicBezTo>
                  <a:cubicBezTo>
                    <a:pt x="57421" y="70"/>
                    <a:pt x="58360" y="153"/>
                    <a:pt x="59282" y="321"/>
                  </a:cubicBezTo>
                  <a:cubicBezTo>
                    <a:pt x="65182" y="1387"/>
                    <a:pt x="69945" y="6038"/>
                    <a:pt x="71315" y="11857"/>
                  </a:cubicBezTo>
                  <a:cubicBezTo>
                    <a:pt x="71488" y="12567"/>
                    <a:pt x="71599" y="13288"/>
                    <a:pt x="71660" y="14009"/>
                  </a:cubicBezTo>
                  <a:cubicBezTo>
                    <a:pt x="71666" y="14035"/>
                    <a:pt x="71684" y="14047"/>
                    <a:pt x="71700" y="14047"/>
                  </a:cubicBezTo>
                  <a:cubicBezTo>
                    <a:pt x="71717" y="14047"/>
                    <a:pt x="71732" y="14035"/>
                    <a:pt x="71732" y="14009"/>
                  </a:cubicBezTo>
                  <a:cubicBezTo>
                    <a:pt x="71244" y="8292"/>
                    <a:pt x="67386" y="3042"/>
                    <a:pt x="62004" y="1001"/>
                  </a:cubicBezTo>
                  <a:cubicBezTo>
                    <a:pt x="60248" y="333"/>
                    <a:pt x="58368" y="1"/>
                    <a:pt x="564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484" name="Google Shape;484;p24"/>
            <p:cNvGrpSpPr/>
            <p:nvPr/>
          </p:nvGrpSpPr>
          <p:grpSpPr>
            <a:xfrm>
              <a:off x="-2138111" y="-1907432"/>
              <a:ext cx="12612232" cy="7338805"/>
              <a:chOff x="-2138111" y="-1907432"/>
              <a:chExt cx="12612232" cy="7338805"/>
            </a:xfrm>
          </p:grpSpPr>
          <p:sp>
            <p:nvSpPr>
              <p:cNvPr id="485" name="Google Shape;485;p24"/>
              <p:cNvSpPr/>
              <p:nvPr/>
            </p:nvSpPr>
            <p:spPr>
              <a:xfrm rot="9272496">
                <a:off x="866154" y="-1103050"/>
                <a:ext cx="4382991" cy="2835046"/>
              </a:xfrm>
              <a:custGeom>
                <a:avLst/>
                <a:gdLst/>
                <a:ahLst/>
                <a:cxnLst/>
                <a:rect l="l" t="t" r="r" b="b"/>
                <a:pathLst>
                  <a:path w="85746" h="55463" extrusionOk="0">
                    <a:moveTo>
                      <a:pt x="48227" y="0"/>
                    </a:moveTo>
                    <a:cubicBezTo>
                      <a:pt x="47882" y="0"/>
                      <a:pt x="47535" y="9"/>
                      <a:pt x="47188" y="28"/>
                    </a:cubicBezTo>
                    <a:cubicBezTo>
                      <a:pt x="42599" y="282"/>
                      <a:pt x="38151" y="2018"/>
                      <a:pt x="34455" y="4719"/>
                    </a:cubicBezTo>
                    <a:cubicBezTo>
                      <a:pt x="30372" y="7705"/>
                      <a:pt x="27509" y="11899"/>
                      <a:pt x="24311" y="15737"/>
                    </a:cubicBezTo>
                    <a:cubicBezTo>
                      <a:pt x="21142" y="19545"/>
                      <a:pt x="17345" y="23231"/>
                      <a:pt x="12338" y="24338"/>
                    </a:cubicBezTo>
                    <a:cubicBezTo>
                      <a:pt x="11445" y="24532"/>
                      <a:pt x="10521" y="24639"/>
                      <a:pt x="9599" y="24639"/>
                    </a:cubicBezTo>
                    <a:cubicBezTo>
                      <a:pt x="8059" y="24639"/>
                      <a:pt x="6524" y="24340"/>
                      <a:pt x="5139" y="23647"/>
                    </a:cubicBezTo>
                    <a:cubicBezTo>
                      <a:pt x="3209" y="22693"/>
                      <a:pt x="1585" y="21027"/>
                      <a:pt x="793" y="19017"/>
                    </a:cubicBezTo>
                    <a:cubicBezTo>
                      <a:pt x="407" y="18052"/>
                      <a:pt x="244" y="17026"/>
                      <a:pt x="305" y="16001"/>
                    </a:cubicBezTo>
                    <a:cubicBezTo>
                      <a:pt x="305" y="15976"/>
                      <a:pt x="287" y="15963"/>
                      <a:pt x="269" y="15963"/>
                    </a:cubicBezTo>
                    <a:cubicBezTo>
                      <a:pt x="252" y="15963"/>
                      <a:pt x="234" y="15976"/>
                      <a:pt x="234" y="16001"/>
                    </a:cubicBezTo>
                    <a:cubicBezTo>
                      <a:pt x="1" y="20032"/>
                      <a:pt x="3291" y="23516"/>
                      <a:pt x="7078" y="24419"/>
                    </a:cubicBezTo>
                    <a:cubicBezTo>
                      <a:pt x="7930" y="24622"/>
                      <a:pt x="8785" y="24716"/>
                      <a:pt x="9633" y="24716"/>
                    </a:cubicBezTo>
                    <a:cubicBezTo>
                      <a:pt x="13412" y="24716"/>
                      <a:pt x="17069" y="22848"/>
                      <a:pt x="19913" y="20418"/>
                    </a:cubicBezTo>
                    <a:cubicBezTo>
                      <a:pt x="23762" y="17128"/>
                      <a:pt x="26514" y="12813"/>
                      <a:pt x="29875" y="9056"/>
                    </a:cubicBezTo>
                    <a:cubicBezTo>
                      <a:pt x="33125" y="5410"/>
                      <a:pt x="37095" y="2546"/>
                      <a:pt x="41786" y="1084"/>
                    </a:cubicBezTo>
                    <a:cubicBezTo>
                      <a:pt x="43888" y="429"/>
                      <a:pt x="46088" y="78"/>
                      <a:pt x="48282" y="78"/>
                    </a:cubicBezTo>
                    <a:cubicBezTo>
                      <a:pt x="50613" y="78"/>
                      <a:pt x="52937" y="475"/>
                      <a:pt x="55129" y="1327"/>
                    </a:cubicBezTo>
                    <a:cubicBezTo>
                      <a:pt x="59049" y="2851"/>
                      <a:pt x="62492" y="5704"/>
                      <a:pt x="64523" y="9401"/>
                    </a:cubicBezTo>
                    <a:cubicBezTo>
                      <a:pt x="65670" y="11513"/>
                      <a:pt x="66259" y="13818"/>
                      <a:pt x="66421" y="16204"/>
                    </a:cubicBezTo>
                    <a:cubicBezTo>
                      <a:pt x="66614" y="18926"/>
                      <a:pt x="66330" y="21657"/>
                      <a:pt x="66218" y="24378"/>
                    </a:cubicBezTo>
                    <a:cubicBezTo>
                      <a:pt x="66046" y="28420"/>
                      <a:pt x="66391" y="32807"/>
                      <a:pt x="68930" y="36148"/>
                    </a:cubicBezTo>
                    <a:cubicBezTo>
                      <a:pt x="70067" y="37640"/>
                      <a:pt x="71600" y="38727"/>
                      <a:pt x="73428" y="39215"/>
                    </a:cubicBezTo>
                    <a:cubicBezTo>
                      <a:pt x="74657" y="39549"/>
                      <a:pt x="75936" y="39651"/>
                      <a:pt x="77196" y="39895"/>
                    </a:cubicBezTo>
                    <a:cubicBezTo>
                      <a:pt x="78343" y="40118"/>
                      <a:pt x="79439" y="40494"/>
                      <a:pt x="80434" y="41113"/>
                    </a:cubicBezTo>
                    <a:cubicBezTo>
                      <a:pt x="82303" y="42261"/>
                      <a:pt x="83745" y="44099"/>
                      <a:pt x="84395" y="46190"/>
                    </a:cubicBezTo>
                    <a:cubicBezTo>
                      <a:pt x="85055" y="48354"/>
                      <a:pt x="84811" y="50750"/>
                      <a:pt x="83826" y="52771"/>
                    </a:cubicBezTo>
                    <a:cubicBezTo>
                      <a:pt x="83339" y="53766"/>
                      <a:pt x="82679" y="54659"/>
                      <a:pt x="81867" y="55411"/>
                    </a:cubicBezTo>
                    <a:cubicBezTo>
                      <a:pt x="81844" y="55434"/>
                      <a:pt x="81866" y="55462"/>
                      <a:pt x="81892" y="55462"/>
                    </a:cubicBezTo>
                    <a:cubicBezTo>
                      <a:pt x="81901" y="55462"/>
                      <a:pt x="81909" y="55459"/>
                      <a:pt x="81917" y="55451"/>
                    </a:cubicBezTo>
                    <a:cubicBezTo>
                      <a:pt x="84974" y="52598"/>
                      <a:pt x="85746" y="47826"/>
                      <a:pt x="83582" y="44220"/>
                    </a:cubicBezTo>
                    <a:cubicBezTo>
                      <a:pt x="82567" y="42514"/>
                      <a:pt x="80993" y="41133"/>
                      <a:pt x="79155" y="40382"/>
                    </a:cubicBezTo>
                    <a:cubicBezTo>
                      <a:pt x="76840" y="39448"/>
                      <a:pt x="74220" y="39702"/>
                      <a:pt x="71956" y="38605"/>
                    </a:cubicBezTo>
                    <a:cubicBezTo>
                      <a:pt x="68229" y="36787"/>
                      <a:pt x="66685" y="32380"/>
                      <a:pt x="66330" y="28512"/>
                    </a:cubicBezTo>
                    <a:cubicBezTo>
                      <a:pt x="65843" y="23313"/>
                      <a:pt x="67305" y="18032"/>
                      <a:pt x="65974" y="12894"/>
                    </a:cubicBezTo>
                    <a:cubicBezTo>
                      <a:pt x="64979" y="9004"/>
                      <a:pt x="62400" y="5653"/>
                      <a:pt x="59120" y="3379"/>
                    </a:cubicBezTo>
                    <a:cubicBezTo>
                      <a:pt x="55922" y="1150"/>
                      <a:pt x="52115" y="0"/>
                      <a:pt x="4822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86" name="Google Shape;486;p24"/>
              <p:cNvSpPr/>
              <p:nvPr/>
            </p:nvSpPr>
            <p:spPr>
              <a:xfrm rot="-2190436">
                <a:off x="6767466" y="2309917"/>
                <a:ext cx="3389217" cy="2184986"/>
              </a:xfrm>
              <a:custGeom>
                <a:avLst/>
                <a:gdLst/>
                <a:ahLst/>
                <a:cxnLst/>
                <a:rect l="l" t="t" r="r" b="b"/>
                <a:pathLst>
                  <a:path w="68641" h="44252" extrusionOk="0">
                    <a:moveTo>
                      <a:pt x="67677" y="0"/>
                    </a:moveTo>
                    <a:cubicBezTo>
                      <a:pt x="65155" y="0"/>
                      <a:pt x="62741" y="1012"/>
                      <a:pt x="60731" y="2524"/>
                    </a:cubicBezTo>
                    <a:cubicBezTo>
                      <a:pt x="58294" y="4352"/>
                      <a:pt x="56516" y="6829"/>
                      <a:pt x="55074" y="9480"/>
                    </a:cubicBezTo>
                    <a:cubicBezTo>
                      <a:pt x="52160" y="14852"/>
                      <a:pt x="50383" y="21107"/>
                      <a:pt x="45621" y="25240"/>
                    </a:cubicBezTo>
                    <a:cubicBezTo>
                      <a:pt x="44504" y="26215"/>
                      <a:pt x="43245" y="27027"/>
                      <a:pt x="41864" y="27576"/>
                    </a:cubicBezTo>
                    <a:cubicBezTo>
                      <a:pt x="40310" y="28185"/>
                      <a:pt x="38644" y="28459"/>
                      <a:pt x="36979" y="28499"/>
                    </a:cubicBezTo>
                    <a:cubicBezTo>
                      <a:pt x="36764" y="28506"/>
                      <a:pt x="36550" y="28509"/>
                      <a:pt x="36335" y="28509"/>
                    </a:cubicBezTo>
                    <a:cubicBezTo>
                      <a:pt x="33195" y="28509"/>
                      <a:pt x="30095" y="27846"/>
                      <a:pt x="26977" y="27504"/>
                    </a:cubicBezTo>
                    <a:cubicBezTo>
                      <a:pt x="25877" y="27383"/>
                      <a:pt x="24780" y="27316"/>
                      <a:pt x="23686" y="27316"/>
                    </a:cubicBezTo>
                    <a:cubicBezTo>
                      <a:pt x="21954" y="27316"/>
                      <a:pt x="20230" y="27484"/>
                      <a:pt x="18518" y="27870"/>
                    </a:cubicBezTo>
                    <a:cubicBezTo>
                      <a:pt x="15918" y="28459"/>
                      <a:pt x="13420" y="29464"/>
                      <a:pt x="11125" y="30815"/>
                    </a:cubicBezTo>
                    <a:cubicBezTo>
                      <a:pt x="6576" y="33506"/>
                      <a:pt x="2799" y="37578"/>
                      <a:pt x="687" y="42442"/>
                    </a:cubicBezTo>
                    <a:cubicBezTo>
                      <a:pt x="433" y="43020"/>
                      <a:pt x="210" y="43609"/>
                      <a:pt x="7" y="44209"/>
                    </a:cubicBezTo>
                    <a:cubicBezTo>
                      <a:pt x="0" y="44234"/>
                      <a:pt x="21" y="44251"/>
                      <a:pt x="40" y="44251"/>
                    </a:cubicBezTo>
                    <a:cubicBezTo>
                      <a:pt x="52" y="44251"/>
                      <a:pt x="64" y="44245"/>
                      <a:pt x="68" y="44229"/>
                    </a:cubicBezTo>
                    <a:cubicBezTo>
                      <a:pt x="1824" y="39080"/>
                      <a:pt x="5398" y="34673"/>
                      <a:pt x="9897" y="31668"/>
                    </a:cubicBezTo>
                    <a:cubicBezTo>
                      <a:pt x="14007" y="28925"/>
                      <a:pt x="18839" y="27367"/>
                      <a:pt x="23767" y="27367"/>
                    </a:cubicBezTo>
                    <a:cubicBezTo>
                      <a:pt x="24257" y="27367"/>
                      <a:pt x="24749" y="27382"/>
                      <a:pt x="25240" y="27413"/>
                    </a:cubicBezTo>
                    <a:cubicBezTo>
                      <a:pt x="28866" y="27644"/>
                      <a:pt x="32681" y="28556"/>
                      <a:pt x="36366" y="28556"/>
                    </a:cubicBezTo>
                    <a:cubicBezTo>
                      <a:pt x="38998" y="28556"/>
                      <a:pt x="41563" y="28091"/>
                      <a:pt x="43945" y="26581"/>
                    </a:cubicBezTo>
                    <a:cubicBezTo>
                      <a:pt x="49053" y="23351"/>
                      <a:pt x="51308" y="17411"/>
                      <a:pt x="53785" y="12202"/>
                    </a:cubicBezTo>
                    <a:cubicBezTo>
                      <a:pt x="55126" y="9368"/>
                      <a:pt x="56638" y="6535"/>
                      <a:pt x="58852" y="4271"/>
                    </a:cubicBezTo>
                    <a:cubicBezTo>
                      <a:pt x="60893" y="2179"/>
                      <a:pt x="63543" y="493"/>
                      <a:pt x="66488" y="138"/>
                    </a:cubicBezTo>
                    <a:cubicBezTo>
                      <a:pt x="66861" y="89"/>
                      <a:pt x="67236" y="66"/>
                      <a:pt x="67611" y="66"/>
                    </a:cubicBezTo>
                    <a:cubicBezTo>
                      <a:pt x="67941" y="66"/>
                      <a:pt x="68272" y="84"/>
                      <a:pt x="68600" y="118"/>
                    </a:cubicBezTo>
                    <a:cubicBezTo>
                      <a:pt x="68641" y="118"/>
                      <a:pt x="68641" y="57"/>
                      <a:pt x="68600" y="46"/>
                    </a:cubicBezTo>
                    <a:cubicBezTo>
                      <a:pt x="68291" y="15"/>
                      <a:pt x="67983" y="0"/>
                      <a:pt x="676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87" name="Google Shape;487;p24"/>
              <p:cNvSpPr/>
              <p:nvPr/>
            </p:nvSpPr>
            <p:spPr>
              <a:xfrm rot="-3790971">
                <a:off x="2411629" y="580018"/>
                <a:ext cx="3827959" cy="4070931"/>
              </a:xfrm>
              <a:custGeom>
                <a:avLst/>
                <a:gdLst/>
                <a:ahLst/>
                <a:cxnLst/>
                <a:rect l="l" t="t" r="r" b="b"/>
                <a:pathLst>
                  <a:path w="37197" h="39558" extrusionOk="0">
                    <a:moveTo>
                      <a:pt x="8059" y="63"/>
                    </a:moveTo>
                    <a:cubicBezTo>
                      <a:pt x="8465" y="63"/>
                      <a:pt x="8871" y="115"/>
                      <a:pt x="9271" y="227"/>
                    </a:cubicBezTo>
                    <a:cubicBezTo>
                      <a:pt x="9993" y="430"/>
                      <a:pt x="10612" y="867"/>
                      <a:pt x="11221" y="1303"/>
                    </a:cubicBezTo>
                    <a:cubicBezTo>
                      <a:pt x="12003" y="1872"/>
                      <a:pt x="12683" y="2562"/>
                      <a:pt x="13232" y="3375"/>
                    </a:cubicBezTo>
                    <a:cubicBezTo>
                      <a:pt x="13709" y="4086"/>
                      <a:pt x="14075" y="4868"/>
                      <a:pt x="14430" y="5640"/>
                    </a:cubicBezTo>
                    <a:cubicBezTo>
                      <a:pt x="15232" y="7396"/>
                      <a:pt x="16136" y="9112"/>
                      <a:pt x="17334" y="10645"/>
                    </a:cubicBezTo>
                    <a:cubicBezTo>
                      <a:pt x="17934" y="11417"/>
                      <a:pt x="18654" y="12118"/>
                      <a:pt x="19518" y="12585"/>
                    </a:cubicBezTo>
                    <a:cubicBezTo>
                      <a:pt x="20380" y="13052"/>
                      <a:pt x="21355" y="13276"/>
                      <a:pt x="22330" y="13357"/>
                    </a:cubicBezTo>
                    <a:cubicBezTo>
                      <a:pt x="22751" y="13391"/>
                      <a:pt x="23173" y="13403"/>
                      <a:pt x="23596" y="13403"/>
                    </a:cubicBezTo>
                    <a:cubicBezTo>
                      <a:pt x="24525" y="13403"/>
                      <a:pt x="25460" y="13346"/>
                      <a:pt x="26392" y="13346"/>
                    </a:cubicBezTo>
                    <a:cubicBezTo>
                      <a:pt x="27167" y="13346"/>
                      <a:pt x="27940" y="13386"/>
                      <a:pt x="28707" y="13529"/>
                    </a:cubicBezTo>
                    <a:cubicBezTo>
                      <a:pt x="32252" y="14200"/>
                      <a:pt x="35044" y="17063"/>
                      <a:pt x="36273" y="20364"/>
                    </a:cubicBezTo>
                    <a:cubicBezTo>
                      <a:pt x="36923" y="22079"/>
                      <a:pt x="37135" y="23918"/>
                      <a:pt x="36912" y="25746"/>
                    </a:cubicBezTo>
                    <a:cubicBezTo>
                      <a:pt x="36668" y="27644"/>
                      <a:pt x="35988" y="29462"/>
                      <a:pt x="35003" y="31097"/>
                    </a:cubicBezTo>
                    <a:cubicBezTo>
                      <a:pt x="32942" y="34529"/>
                      <a:pt x="29621" y="37068"/>
                      <a:pt x="25864" y="38388"/>
                    </a:cubicBezTo>
                    <a:cubicBezTo>
                      <a:pt x="23789" y="39119"/>
                      <a:pt x="21584" y="39491"/>
                      <a:pt x="19379" y="39491"/>
                    </a:cubicBezTo>
                    <a:cubicBezTo>
                      <a:pt x="17387" y="39491"/>
                      <a:pt x="15394" y="39187"/>
                      <a:pt x="13496" y="38571"/>
                    </a:cubicBezTo>
                    <a:cubicBezTo>
                      <a:pt x="9851" y="37383"/>
                      <a:pt x="6611" y="35027"/>
                      <a:pt x="4275" y="31990"/>
                    </a:cubicBezTo>
                    <a:cubicBezTo>
                      <a:pt x="3118" y="30487"/>
                      <a:pt x="2183" y="28822"/>
                      <a:pt x="1524" y="27055"/>
                    </a:cubicBezTo>
                    <a:cubicBezTo>
                      <a:pt x="721" y="24882"/>
                      <a:pt x="315" y="22577"/>
                      <a:pt x="183" y="20262"/>
                    </a:cubicBezTo>
                    <a:cubicBezTo>
                      <a:pt x="41" y="17967"/>
                      <a:pt x="163" y="15672"/>
                      <a:pt x="376" y="13387"/>
                    </a:cubicBezTo>
                    <a:cubicBezTo>
                      <a:pt x="477" y="12240"/>
                      <a:pt x="610" y="11113"/>
                      <a:pt x="752" y="9975"/>
                    </a:cubicBezTo>
                    <a:cubicBezTo>
                      <a:pt x="884" y="8919"/>
                      <a:pt x="1036" y="7863"/>
                      <a:pt x="1290" y="6827"/>
                    </a:cubicBezTo>
                    <a:cubicBezTo>
                      <a:pt x="1768" y="4857"/>
                      <a:pt x="2610" y="2867"/>
                      <a:pt x="4205" y="1557"/>
                    </a:cubicBezTo>
                    <a:cubicBezTo>
                      <a:pt x="5275" y="676"/>
                      <a:pt x="6662" y="63"/>
                      <a:pt x="8059" y="63"/>
                    </a:cubicBezTo>
                    <a:close/>
                    <a:moveTo>
                      <a:pt x="8072" y="0"/>
                    </a:moveTo>
                    <a:cubicBezTo>
                      <a:pt x="7618" y="0"/>
                      <a:pt x="7163" y="62"/>
                      <a:pt x="6723" y="176"/>
                    </a:cubicBezTo>
                    <a:cubicBezTo>
                      <a:pt x="4925" y="644"/>
                      <a:pt x="3433" y="1892"/>
                      <a:pt x="2499" y="3487"/>
                    </a:cubicBezTo>
                    <a:cubicBezTo>
                      <a:pt x="1432" y="5324"/>
                      <a:pt x="1016" y="7447"/>
                      <a:pt x="741" y="9528"/>
                    </a:cubicBezTo>
                    <a:cubicBezTo>
                      <a:pt x="427" y="11834"/>
                      <a:pt x="183" y="14159"/>
                      <a:pt x="92" y="16485"/>
                    </a:cubicBezTo>
                    <a:cubicBezTo>
                      <a:pt x="1" y="18810"/>
                      <a:pt x="71" y="21156"/>
                      <a:pt x="488" y="23451"/>
                    </a:cubicBezTo>
                    <a:cubicBezTo>
                      <a:pt x="863" y="25543"/>
                      <a:pt x="1524" y="27583"/>
                      <a:pt x="2539" y="29452"/>
                    </a:cubicBezTo>
                    <a:cubicBezTo>
                      <a:pt x="3453" y="31137"/>
                      <a:pt x="4621" y="32681"/>
                      <a:pt x="5981" y="34032"/>
                    </a:cubicBezTo>
                    <a:cubicBezTo>
                      <a:pt x="7342" y="35372"/>
                      <a:pt x="8896" y="36510"/>
                      <a:pt x="10582" y="37403"/>
                    </a:cubicBezTo>
                    <a:cubicBezTo>
                      <a:pt x="12369" y="38347"/>
                      <a:pt x="14298" y="38987"/>
                      <a:pt x="16298" y="39312"/>
                    </a:cubicBezTo>
                    <a:cubicBezTo>
                      <a:pt x="17316" y="39476"/>
                      <a:pt x="18346" y="39557"/>
                      <a:pt x="19377" y="39557"/>
                    </a:cubicBezTo>
                    <a:cubicBezTo>
                      <a:pt x="20453" y="39557"/>
                      <a:pt x="21530" y="39468"/>
                      <a:pt x="22594" y="39292"/>
                    </a:cubicBezTo>
                    <a:cubicBezTo>
                      <a:pt x="24676" y="38947"/>
                      <a:pt x="26707" y="38266"/>
                      <a:pt x="28576" y="37261"/>
                    </a:cubicBezTo>
                    <a:cubicBezTo>
                      <a:pt x="30291" y="36337"/>
                      <a:pt x="31855" y="35118"/>
                      <a:pt x="33165" y="33676"/>
                    </a:cubicBezTo>
                    <a:cubicBezTo>
                      <a:pt x="34455" y="32254"/>
                      <a:pt x="35511" y="30620"/>
                      <a:pt x="36201" y="28822"/>
                    </a:cubicBezTo>
                    <a:cubicBezTo>
                      <a:pt x="36871" y="27076"/>
                      <a:pt x="37196" y="25166"/>
                      <a:pt x="37024" y="23298"/>
                    </a:cubicBezTo>
                    <a:cubicBezTo>
                      <a:pt x="36862" y="21511"/>
                      <a:pt x="36252" y="19764"/>
                      <a:pt x="35308" y="18241"/>
                    </a:cubicBezTo>
                    <a:cubicBezTo>
                      <a:pt x="34384" y="16749"/>
                      <a:pt x="33125" y="15449"/>
                      <a:pt x="31611" y="14555"/>
                    </a:cubicBezTo>
                    <a:cubicBezTo>
                      <a:pt x="30850" y="14118"/>
                      <a:pt x="30038" y="13773"/>
                      <a:pt x="29185" y="13560"/>
                    </a:cubicBezTo>
                    <a:cubicBezTo>
                      <a:pt x="28283" y="13344"/>
                      <a:pt x="27356" y="13284"/>
                      <a:pt x="26434" y="13284"/>
                    </a:cubicBezTo>
                    <a:cubicBezTo>
                      <a:pt x="26359" y="13284"/>
                      <a:pt x="26284" y="13285"/>
                      <a:pt x="26209" y="13286"/>
                    </a:cubicBezTo>
                    <a:cubicBezTo>
                      <a:pt x="25356" y="13290"/>
                      <a:pt x="24474" y="13342"/>
                      <a:pt x="23596" y="13342"/>
                    </a:cubicBezTo>
                    <a:cubicBezTo>
                      <a:pt x="22268" y="13342"/>
                      <a:pt x="20949" y="13222"/>
                      <a:pt x="19751" y="12636"/>
                    </a:cubicBezTo>
                    <a:cubicBezTo>
                      <a:pt x="18817" y="12179"/>
                      <a:pt x="18055" y="11448"/>
                      <a:pt x="17415" y="10645"/>
                    </a:cubicBezTo>
                    <a:cubicBezTo>
                      <a:pt x="16756" y="9813"/>
                      <a:pt x="16187" y="8909"/>
                      <a:pt x="15669" y="7995"/>
                    </a:cubicBezTo>
                    <a:cubicBezTo>
                      <a:pt x="14765" y="6411"/>
                      <a:pt x="14206" y="4634"/>
                      <a:pt x="13150" y="3151"/>
                    </a:cubicBezTo>
                    <a:cubicBezTo>
                      <a:pt x="12633" y="2410"/>
                      <a:pt x="11983" y="1781"/>
                      <a:pt x="11252" y="1242"/>
                    </a:cubicBezTo>
                    <a:cubicBezTo>
                      <a:pt x="10622" y="795"/>
                      <a:pt x="9993" y="349"/>
                      <a:pt x="9241" y="146"/>
                    </a:cubicBezTo>
                    <a:cubicBezTo>
                      <a:pt x="8859" y="47"/>
                      <a:pt x="8466" y="0"/>
                      <a:pt x="807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88" name="Google Shape;488;p24"/>
              <p:cNvSpPr/>
              <p:nvPr/>
            </p:nvSpPr>
            <p:spPr>
              <a:xfrm rot="602346">
                <a:off x="-1813998" y="642690"/>
                <a:ext cx="6301923" cy="4272111"/>
              </a:xfrm>
              <a:custGeom>
                <a:avLst/>
                <a:gdLst/>
                <a:ahLst/>
                <a:cxnLst/>
                <a:rect l="l" t="t" r="r" b="b"/>
                <a:pathLst>
                  <a:path w="47275" h="32048" extrusionOk="0">
                    <a:moveTo>
                      <a:pt x="11491" y="1"/>
                    </a:moveTo>
                    <a:cubicBezTo>
                      <a:pt x="9887" y="1"/>
                      <a:pt x="8266" y="466"/>
                      <a:pt x="6879" y="1233"/>
                    </a:cubicBezTo>
                    <a:cubicBezTo>
                      <a:pt x="4575" y="2523"/>
                      <a:pt x="2797" y="4543"/>
                      <a:pt x="1203" y="6614"/>
                    </a:cubicBezTo>
                    <a:cubicBezTo>
                      <a:pt x="807" y="7133"/>
                      <a:pt x="411" y="7661"/>
                      <a:pt x="15" y="8189"/>
                    </a:cubicBezTo>
                    <a:cubicBezTo>
                      <a:pt x="1" y="8210"/>
                      <a:pt x="27" y="8232"/>
                      <a:pt x="51" y="8232"/>
                    </a:cubicBezTo>
                    <a:cubicBezTo>
                      <a:pt x="60" y="8232"/>
                      <a:pt x="70" y="8228"/>
                      <a:pt x="76" y="8219"/>
                    </a:cubicBezTo>
                    <a:cubicBezTo>
                      <a:pt x="1660" y="6086"/>
                      <a:pt x="3275" y="3924"/>
                      <a:pt x="5397" y="2299"/>
                    </a:cubicBezTo>
                    <a:cubicBezTo>
                      <a:pt x="7152" y="955"/>
                      <a:pt x="9277" y="73"/>
                      <a:pt x="11491" y="73"/>
                    </a:cubicBezTo>
                    <a:cubicBezTo>
                      <a:pt x="11737" y="73"/>
                      <a:pt x="11984" y="83"/>
                      <a:pt x="12231" y="106"/>
                    </a:cubicBezTo>
                    <a:cubicBezTo>
                      <a:pt x="13409" y="217"/>
                      <a:pt x="14556" y="593"/>
                      <a:pt x="15511" y="1293"/>
                    </a:cubicBezTo>
                    <a:cubicBezTo>
                      <a:pt x="16537" y="2045"/>
                      <a:pt x="17268" y="3121"/>
                      <a:pt x="17725" y="4289"/>
                    </a:cubicBezTo>
                    <a:cubicBezTo>
                      <a:pt x="18781" y="6991"/>
                      <a:pt x="18395" y="9915"/>
                      <a:pt x="17999" y="12697"/>
                    </a:cubicBezTo>
                    <a:cubicBezTo>
                      <a:pt x="17613" y="15419"/>
                      <a:pt x="17379" y="18150"/>
                      <a:pt x="17776" y="20892"/>
                    </a:cubicBezTo>
                    <a:cubicBezTo>
                      <a:pt x="18131" y="23421"/>
                      <a:pt x="19015" y="25928"/>
                      <a:pt x="20639" y="27919"/>
                    </a:cubicBezTo>
                    <a:cubicBezTo>
                      <a:pt x="22111" y="29726"/>
                      <a:pt x="24153" y="31138"/>
                      <a:pt x="26437" y="31676"/>
                    </a:cubicBezTo>
                    <a:cubicBezTo>
                      <a:pt x="27071" y="31821"/>
                      <a:pt x="27717" y="31897"/>
                      <a:pt x="28363" y="31897"/>
                    </a:cubicBezTo>
                    <a:cubicBezTo>
                      <a:pt x="28847" y="31897"/>
                      <a:pt x="29330" y="31855"/>
                      <a:pt x="29809" y="31768"/>
                    </a:cubicBezTo>
                    <a:cubicBezTo>
                      <a:pt x="31108" y="31524"/>
                      <a:pt x="32327" y="30965"/>
                      <a:pt x="33484" y="30326"/>
                    </a:cubicBezTo>
                    <a:cubicBezTo>
                      <a:pt x="35942" y="28955"/>
                      <a:pt x="38318" y="27066"/>
                      <a:pt x="41222" y="26792"/>
                    </a:cubicBezTo>
                    <a:cubicBezTo>
                      <a:pt x="41420" y="26775"/>
                      <a:pt x="41617" y="26765"/>
                      <a:pt x="41813" y="26765"/>
                    </a:cubicBezTo>
                    <a:cubicBezTo>
                      <a:pt x="42876" y="26765"/>
                      <a:pt x="43903" y="27032"/>
                      <a:pt x="44787" y="27675"/>
                    </a:cubicBezTo>
                    <a:cubicBezTo>
                      <a:pt x="45680" y="28336"/>
                      <a:pt x="46401" y="29310"/>
                      <a:pt x="46564" y="30417"/>
                    </a:cubicBezTo>
                    <a:cubicBezTo>
                      <a:pt x="46655" y="30955"/>
                      <a:pt x="46584" y="31504"/>
                      <a:pt x="46381" y="32011"/>
                    </a:cubicBezTo>
                    <a:cubicBezTo>
                      <a:pt x="46369" y="32034"/>
                      <a:pt x="46383" y="32047"/>
                      <a:pt x="46402" y="32047"/>
                    </a:cubicBezTo>
                    <a:cubicBezTo>
                      <a:pt x="46416" y="32047"/>
                      <a:pt x="46433" y="32039"/>
                      <a:pt x="46442" y="32021"/>
                    </a:cubicBezTo>
                    <a:cubicBezTo>
                      <a:pt x="47274" y="29990"/>
                      <a:pt x="45680" y="27838"/>
                      <a:pt x="43832" y="27066"/>
                    </a:cubicBezTo>
                    <a:cubicBezTo>
                      <a:pt x="43212" y="26801"/>
                      <a:pt x="42543" y="26691"/>
                      <a:pt x="41870" y="26691"/>
                    </a:cubicBezTo>
                    <a:cubicBezTo>
                      <a:pt x="41253" y="26691"/>
                      <a:pt x="40632" y="26783"/>
                      <a:pt x="40044" y="26934"/>
                    </a:cubicBezTo>
                    <a:cubicBezTo>
                      <a:pt x="38654" y="27279"/>
                      <a:pt x="37354" y="27939"/>
                      <a:pt x="36125" y="28660"/>
                    </a:cubicBezTo>
                    <a:cubicBezTo>
                      <a:pt x="33789" y="30051"/>
                      <a:pt x="31423" y="31757"/>
                      <a:pt x="28590" y="31829"/>
                    </a:cubicBezTo>
                    <a:cubicBezTo>
                      <a:pt x="28515" y="31831"/>
                      <a:pt x="28440" y="31832"/>
                      <a:pt x="28365" y="31832"/>
                    </a:cubicBezTo>
                    <a:cubicBezTo>
                      <a:pt x="25948" y="31832"/>
                      <a:pt x="23631" y="30733"/>
                      <a:pt x="21868" y="29128"/>
                    </a:cubicBezTo>
                    <a:cubicBezTo>
                      <a:pt x="19888" y="27320"/>
                      <a:pt x="18679" y="24872"/>
                      <a:pt x="18090" y="22273"/>
                    </a:cubicBezTo>
                    <a:cubicBezTo>
                      <a:pt x="17471" y="19521"/>
                      <a:pt x="17542" y="16658"/>
                      <a:pt x="17907" y="13875"/>
                    </a:cubicBezTo>
                    <a:cubicBezTo>
                      <a:pt x="18273" y="11022"/>
                      <a:pt x="18872" y="8077"/>
                      <a:pt x="18110" y="5233"/>
                    </a:cubicBezTo>
                    <a:cubicBezTo>
                      <a:pt x="17796" y="4086"/>
                      <a:pt x="17278" y="2979"/>
                      <a:pt x="16476" y="2085"/>
                    </a:cubicBezTo>
                    <a:cubicBezTo>
                      <a:pt x="15704" y="1223"/>
                      <a:pt x="14699" y="613"/>
                      <a:pt x="13592" y="289"/>
                    </a:cubicBezTo>
                    <a:cubicBezTo>
                      <a:pt x="12909" y="92"/>
                      <a:pt x="12202" y="1"/>
                      <a:pt x="1149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89" name="Google Shape;489;p24"/>
              <p:cNvSpPr/>
              <p:nvPr/>
            </p:nvSpPr>
            <p:spPr>
              <a:xfrm rot="-565460" flipH="1">
                <a:off x="3928777" y="960008"/>
                <a:ext cx="5920740" cy="4013705"/>
              </a:xfrm>
              <a:custGeom>
                <a:avLst/>
                <a:gdLst/>
                <a:ahLst/>
                <a:cxnLst/>
                <a:rect l="l" t="t" r="r" b="b"/>
                <a:pathLst>
                  <a:path w="47275" h="32048" extrusionOk="0">
                    <a:moveTo>
                      <a:pt x="11491" y="1"/>
                    </a:moveTo>
                    <a:cubicBezTo>
                      <a:pt x="9887" y="1"/>
                      <a:pt x="8266" y="466"/>
                      <a:pt x="6879" y="1233"/>
                    </a:cubicBezTo>
                    <a:cubicBezTo>
                      <a:pt x="4575" y="2523"/>
                      <a:pt x="2797" y="4543"/>
                      <a:pt x="1203" y="6614"/>
                    </a:cubicBezTo>
                    <a:cubicBezTo>
                      <a:pt x="807" y="7133"/>
                      <a:pt x="411" y="7661"/>
                      <a:pt x="15" y="8189"/>
                    </a:cubicBezTo>
                    <a:cubicBezTo>
                      <a:pt x="1" y="8210"/>
                      <a:pt x="27" y="8232"/>
                      <a:pt x="51" y="8232"/>
                    </a:cubicBezTo>
                    <a:cubicBezTo>
                      <a:pt x="60" y="8232"/>
                      <a:pt x="70" y="8228"/>
                      <a:pt x="76" y="8219"/>
                    </a:cubicBezTo>
                    <a:cubicBezTo>
                      <a:pt x="1660" y="6086"/>
                      <a:pt x="3275" y="3924"/>
                      <a:pt x="5397" y="2299"/>
                    </a:cubicBezTo>
                    <a:cubicBezTo>
                      <a:pt x="7152" y="955"/>
                      <a:pt x="9277" y="73"/>
                      <a:pt x="11491" y="73"/>
                    </a:cubicBezTo>
                    <a:cubicBezTo>
                      <a:pt x="11737" y="73"/>
                      <a:pt x="11984" y="83"/>
                      <a:pt x="12231" y="106"/>
                    </a:cubicBezTo>
                    <a:cubicBezTo>
                      <a:pt x="13409" y="217"/>
                      <a:pt x="14556" y="593"/>
                      <a:pt x="15511" y="1293"/>
                    </a:cubicBezTo>
                    <a:cubicBezTo>
                      <a:pt x="16537" y="2045"/>
                      <a:pt x="17268" y="3121"/>
                      <a:pt x="17725" y="4289"/>
                    </a:cubicBezTo>
                    <a:cubicBezTo>
                      <a:pt x="18781" y="6991"/>
                      <a:pt x="18395" y="9915"/>
                      <a:pt x="17999" y="12697"/>
                    </a:cubicBezTo>
                    <a:cubicBezTo>
                      <a:pt x="17613" y="15419"/>
                      <a:pt x="17379" y="18150"/>
                      <a:pt x="17776" y="20892"/>
                    </a:cubicBezTo>
                    <a:cubicBezTo>
                      <a:pt x="18131" y="23421"/>
                      <a:pt x="19015" y="25928"/>
                      <a:pt x="20639" y="27919"/>
                    </a:cubicBezTo>
                    <a:cubicBezTo>
                      <a:pt x="22111" y="29726"/>
                      <a:pt x="24153" y="31138"/>
                      <a:pt x="26437" y="31676"/>
                    </a:cubicBezTo>
                    <a:cubicBezTo>
                      <a:pt x="27071" y="31821"/>
                      <a:pt x="27717" y="31897"/>
                      <a:pt x="28363" y="31897"/>
                    </a:cubicBezTo>
                    <a:cubicBezTo>
                      <a:pt x="28847" y="31897"/>
                      <a:pt x="29330" y="31855"/>
                      <a:pt x="29809" y="31768"/>
                    </a:cubicBezTo>
                    <a:cubicBezTo>
                      <a:pt x="31108" y="31524"/>
                      <a:pt x="32327" y="30965"/>
                      <a:pt x="33484" y="30326"/>
                    </a:cubicBezTo>
                    <a:cubicBezTo>
                      <a:pt x="35942" y="28955"/>
                      <a:pt x="38318" y="27066"/>
                      <a:pt x="41222" y="26792"/>
                    </a:cubicBezTo>
                    <a:cubicBezTo>
                      <a:pt x="41420" y="26775"/>
                      <a:pt x="41617" y="26765"/>
                      <a:pt x="41813" y="26765"/>
                    </a:cubicBezTo>
                    <a:cubicBezTo>
                      <a:pt x="42876" y="26765"/>
                      <a:pt x="43903" y="27032"/>
                      <a:pt x="44787" y="27675"/>
                    </a:cubicBezTo>
                    <a:cubicBezTo>
                      <a:pt x="45680" y="28336"/>
                      <a:pt x="46401" y="29310"/>
                      <a:pt x="46564" y="30417"/>
                    </a:cubicBezTo>
                    <a:cubicBezTo>
                      <a:pt x="46655" y="30955"/>
                      <a:pt x="46584" y="31504"/>
                      <a:pt x="46381" y="32011"/>
                    </a:cubicBezTo>
                    <a:cubicBezTo>
                      <a:pt x="46369" y="32034"/>
                      <a:pt x="46383" y="32047"/>
                      <a:pt x="46402" y="32047"/>
                    </a:cubicBezTo>
                    <a:cubicBezTo>
                      <a:pt x="46416" y="32047"/>
                      <a:pt x="46433" y="32039"/>
                      <a:pt x="46442" y="32021"/>
                    </a:cubicBezTo>
                    <a:cubicBezTo>
                      <a:pt x="47274" y="29990"/>
                      <a:pt x="45680" y="27838"/>
                      <a:pt x="43832" y="27066"/>
                    </a:cubicBezTo>
                    <a:cubicBezTo>
                      <a:pt x="43212" y="26801"/>
                      <a:pt x="42543" y="26691"/>
                      <a:pt x="41870" y="26691"/>
                    </a:cubicBezTo>
                    <a:cubicBezTo>
                      <a:pt x="41253" y="26691"/>
                      <a:pt x="40632" y="26783"/>
                      <a:pt x="40044" y="26934"/>
                    </a:cubicBezTo>
                    <a:cubicBezTo>
                      <a:pt x="38654" y="27279"/>
                      <a:pt x="37354" y="27939"/>
                      <a:pt x="36125" y="28660"/>
                    </a:cubicBezTo>
                    <a:cubicBezTo>
                      <a:pt x="33789" y="30051"/>
                      <a:pt x="31423" y="31757"/>
                      <a:pt x="28590" y="31829"/>
                    </a:cubicBezTo>
                    <a:cubicBezTo>
                      <a:pt x="28515" y="31831"/>
                      <a:pt x="28440" y="31832"/>
                      <a:pt x="28365" y="31832"/>
                    </a:cubicBezTo>
                    <a:cubicBezTo>
                      <a:pt x="25948" y="31832"/>
                      <a:pt x="23631" y="30733"/>
                      <a:pt x="21868" y="29128"/>
                    </a:cubicBezTo>
                    <a:cubicBezTo>
                      <a:pt x="19888" y="27320"/>
                      <a:pt x="18679" y="24872"/>
                      <a:pt x="18090" y="22273"/>
                    </a:cubicBezTo>
                    <a:cubicBezTo>
                      <a:pt x="17471" y="19521"/>
                      <a:pt x="17542" y="16658"/>
                      <a:pt x="17907" y="13875"/>
                    </a:cubicBezTo>
                    <a:cubicBezTo>
                      <a:pt x="18273" y="11022"/>
                      <a:pt x="18872" y="8077"/>
                      <a:pt x="18110" y="5233"/>
                    </a:cubicBezTo>
                    <a:cubicBezTo>
                      <a:pt x="17796" y="4086"/>
                      <a:pt x="17278" y="2979"/>
                      <a:pt x="16476" y="2085"/>
                    </a:cubicBezTo>
                    <a:cubicBezTo>
                      <a:pt x="15704" y="1223"/>
                      <a:pt x="14699" y="613"/>
                      <a:pt x="13592" y="289"/>
                    </a:cubicBezTo>
                    <a:cubicBezTo>
                      <a:pt x="12909" y="92"/>
                      <a:pt x="12202" y="1"/>
                      <a:pt x="1149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90" name="Google Shape;490;p24"/>
              <p:cNvSpPr/>
              <p:nvPr/>
            </p:nvSpPr>
            <p:spPr>
              <a:xfrm rot="602346">
                <a:off x="-1748673" y="566490"/>
                <a:ext cx="6301923" cy="4272111"/>
              </a:xfrm>
              <a:custGeom>
                <a:avLst/>
                <a:gdLst/>
                <a:ahLst/>
                <a:cxnLst/>
                <a:rect l="l" t="t" r="r" b="b"/>
                <a:pathLst>
                  <a:path w="47275" h="32048" extrusionOk="0">
                    <a:moveTo>
                      <a:pt x="11491" y="1"/>
                    </a:moveTo>
                    <a:cubicBezTo>
                      <a:pt x="9887" y="1"/>
                      <a:pt x="8266" y="466"/>
                      <a:pt x="6879" y="1233"/>
                    </a:cubicBezTo>
                    <a:cubicBezTo>
                      <a:pt x="4575" y="2523"/>
                      <a:pt x="2797" y="4543"/>
                      <a:pt x="1203" y="6614"/>
                    </a:cubicBezTo>
                    <a:cubicBezTo>
                      <a:pt x="807" y="7133"/>
                      <a:pt x="411" y="7661"/>
                      <a:pt x="15" y="8189"/>
                    </a:cubicBezTo>
                    <a:cubicBezTo>
                      <a:pt x="1" y="8210"/>
                      <a:pt x="27" y="8232"/>
                      <a:pt x="51" y="8232"/>
                    </a:cubicBezTo>
                    <a:cubicBezTo>
                      <a:pt x="60" y="8232"/>
                      <a:pt x="70" y="8228"/>
                      <a:pt x="76" y="8219"/>
                    </a:cubicBezTo>
                    <a:cubicBezTo>
                      <a:pt x="1660" y="6086"/>
                      <a:pt x="3275" y="3924"/>
                      <a:pt x="5397" y="2299"/>
                    </a:cubicBezTo>
                    <a:cubicBezTo>
                      <a:pt x="7152" y="955"/>
                      <a:pt x="9277" y="73"/>
                      <a:pt x="11491" y="73"/>
                    </a:cubicBezTo>
                    <a:cubicBezTo>
                      <a:pt x="11737" y="73"/>
                      <a:pt x="11984" y="83"/>
                      <a:pt x="12231" y="106"/>
                    </a:cubicBezTo>
                    <a:cubicBezTo>
                      <a:pt x="13409" y="217"/>
                      <a:pt x="14556" y="593"/>
                      <a:pt x="15511" y="1293"/>
                    </a:cubicBezTo>
                    <a:cubicBezTo>
                      <a:pt x="16537" y="2045"/>
                      <a:pt x="17268" y="3121"/>
                      <a:pt x="17725" y="4289"/>
                    </a:cubicBezTo>
                    <a:cubicBezTo>
                      <a:pt x="18781" y="6991"/>
                      <a:pt x="18395" y="9915"/>
                      <a:pt x="17999" y="12697"/>
                    </a:cubicBezTo>
                    <a:cubicBezTo>
                      <a:pt x="17613" y="15419"/>
                      <a:pt x="17379" y="18150"/>
                      <a:pt x="17776" y="20892"/>
                    </a:cubicBezTo>
                    <a:cubicBezTo>
                      <a:pt x="18131" y="23421"/>
                      <a:pt x="19015" y="25928"/>
                      <a:pt x="20639" y="27919"/>
                    </a:cubicBezTo>
                    <a:cubicBezTo>
                      <a:pt x="22111" y="29726"/>
                      <a:pt x="24153" y="31138"/>
                      <a:pt x="26437" y="31676"/>
                    </a:cubicBezTo>
                    <a:cubicBezTo>
                      <a:pt x="27071" y="31821"/>
                      <a:pt x="27717" y="31897"/>
                      <a:pt x="28363" y="31897"/>
                    </a:cubicBezTo>
                    <a:cubicBezTo>
                      <a:pt x="28847" y="31897"/>
                      <a:pt x="29330" y="31855"/>
                      <a:pt x="29809" y="31768"/>
                    </a:cubicBezTo>
                    <a:cubicBezTo>
                      <a:pt x="31108" y="31524"/>
                      <a:pt x="32327" y="30965"/>
                      <a:pt x="33484" y="30326"/>
                    </a:cubicBezTo>
                    <a:cubicBezTo>
                      <a:pt x="35942" y="28955"/>
                      <a:pt x="38318" y="27066"/>
                      <a:pt x="41222" y="26792"/>
                    </a:cubicBezTo>
                    <a:cubicBezTo>
                      <a:pt x="41420" y="26775"/>
                      <a:pt x="41617" y="26765"/>
                      <a:pt x="41813" y="26765"/>
                    </a:cubicBezTo>
                    <a:cubicBezTo>
                      <a:pt x="42876" y="26765"/>
                      <a:pt x="43903" y="27032"/>
                      <a:pt x="44787" y="27675"/>
                    </a:cubicBezTo>
                    <a:cubicBezTo>
                      <a:pt x="45680" y="28336"/>
                      <a:pt x="46401" y="29310"/>
                      <a:pt x="46564" y="30417"/>
                    </a:cubicBezTo>
                    <a:cubicBezTo>
                      <a:pt x="46655" y="30955"/>
                      <a:pt x="46584" y="31504"/>
                      <a:pt x="46381" y="32011"/>
                    </a:cubicBezTo>
                    <a:cubicBezTo>
                      <a:pt x="46369" y="32034"/>
                      <a:pt x="46383" y="32047"/>
                      <a:pt x="46402" y="32047"/>
                    </a:cubicBezTo>
                    <a:cubicBezTo>
                      <a:pt x="46416" y="32047"/>
                      <a:pt x="46433" y="32039"/>
                      <a:pt x="46442" y="32021"/>
                    </a:cubicBezTo>
                    <a:cubicBezTo>
                      <a:pt x="47274" y="29990"/>
                      <a:pt x="45680" y="27838"/>
                      <a:pt x="43832" y="27066"/>
                    </a:cubicBezTo>
                    <a:cubicBezTo>
                      <a:pt x="43212" y="26801"/>
                      <a:pt x="42543" y="26691"/>
                      <a:pt x="41870" y="26691"/>
                    </a:cubicBezTo>
                    <a:cubicBezTo>
                      <a:pt x="41253" y="26691"/>
                      <a:pt x="40632" y="26783"/>
                      <a:pt x="40044" y="26934"/>
                    </a:cubicBezTo>
                    <a:cubicBezTo>
                      <a:pt x="38654" y="27279"/>
                      <a:pt x="37354" y="27939"/>
                      <a:pt x="36125" y="28660"/>
                    </a:cubicBezTo>
                    <a:cubicBezTo>
                      <a:pt x="33789" y="30051"/>
                      <a:pt x="31423" y="31757"/>
                      <a:pt x="28590" y="31829"/>
                    </a:cubicBezTo>
                    <a:cubicBezTo>
                      <a:pt x="28515" y="31831"/>
                      <a:pt x="28440" y="31832"/>
                      <a:pt x="28365" y="31832"/>
                    </a:cubicBezTo>
                    <a:cubicBezTo>
                      <a:pt x="25948" y="31832"/>
                      <a:pt x="23631" y="30733"/>
                      <a:pt x="21868" y="29128"/>
                    </a:cubicBezTo>
                    <a:cubicBezTo>
                      <a:pt x="19888" y="27320"/>
                      <a:pt x="18679" y="24872"/>
                      <a:pt x="18090" y="22273"/>
                    </a:cubicBezTo>
                    <a:cubicBezTo>
                      <a:pt x="17471" y="19521"/>
                      <a:pt x="17542" y="16658"/>
                      <a:pt x="17907" y="13875"/>
                    </a:cubicBezTo>
                    <a:cubicBezTo>
                      <a:pt x="18273" y="11022"/>
                      <a:pt x="18872" y="8077"/>
                      <a:pt x="18110" y="5233"/>
                    </a:cubicBezTo>
                    <a:cubicBezTo>
                      <a:pt x="17796" y="4086"/>
                      <a:pt x="17278" y="2979"/>
                      <a:pt x="16476" y="2085"/>
                    </a:cubicBezTo>
                    <a:cubicBezTo>
                      <a:pt x="15704" y="1223"/>
                      <a:pt x="14699" y="613"/>
                      <a:pt x="13592" y="289"/>
                    </a:cubicBezTo>
                    <a:cubicBezTo>
                      <a:pt x="12909" y="92"/>
                      <a:pt x="12202" y="1"/>
                      <a:pt x="1149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91" name="Google Shape;491;p24"/>
              <p:cNvSpPr/>
              <p:nvPr/>
            </p:nvSpPr>
            <p:spPr>
              <a:xfrm rot="-3790987">
                <a:off x="2549219" y="722852"/>
                <a:ext cx="3661649" cy="3894065"/>
              </a:xfrm>
              <a:custGeom>
                <a:avLst/>
                <a:gdLst/>
                <a:ahLst/>
                <a:cxnLst/>
                <a:rect l="l" t="t" r="r" b="b"/>
                <a:pathLst>
                  <a:path w="37197" h="39558" extrusionOk="0">
                    <a:moveTo>
                      <a:pt x="8059" y="63"/>
                    </a:moveTo>
                    <a:cubicBezTo>
                      <a:pt x="8465" y="63"/>
                      <a:pt x="8871" y="115"/>
                      <a:pt x="9271" y="227"/>
                    </a:cubicBezTo>
                    <a:cubicBezTo>
                      <a:pt x="9993" y="430"/>
                      <a:pt x="10612" y="867"/>
                      <a:pt x="11221" y="1303"/>
                    </a:cubicBezTo>
                    <a:cubicBezTo>
                      <a:pt x="12003" y="1872"/>
                      <a:pt x="12683" y="2562"/>
                      <a:pt x="13232" y="3375"/>
                    </a:cubicBezTo>
                    <a:cubicBezTo>
                      <a:pt x="13709" y="4086"/>
                      <a:pt x="14075" y="4868"/>
                      <a:pt x="14430" y="5640"/>
                    </a:cubicBezTo>
                    <a:cubicBezTo>
                      <a:pt x="15232" y="7396"/>
                      <a:pt x="16136" y="9112"/>
                      <a:pt x="17334" y="10645"/>
                    </a:cubicBezTo>
                    <a:cubicBezTo>
                      <a:pt x="17934" y="11417"/>
                      <a:pt x="18654" y="12118"/>
                      <a:pt x="19518" y="12585"/>
                    </a:cubicBezTo>
                    <a:cubicBezTo>
                      <a:pt x="20380" y="13052"/>
                      <a:pt x="21355" y="13276"/>
                      <a:pt x="22330" y="13357"/>
                    </a:cubicBezTo>
                    <a:cubicBezTo>
                      <a:pt x="22751" y="13391"/>
                      <a:pt x="23173" y="13403"/>
                      <a:pt x="23596" y="13403"/>
                    </a:cubicBezTo>
                    <a:cubicBezTo>
                      <a:pt x="24525" y="13403"/>
                      <a:pt x="25460" y="13346"/>
                      <a:pt x="26392" y="13346"/>
                    </a:cubicBezTo>
                    <a:cubicBezTo>
                      <a:pt x="27167" y="13346"/>
                      <a:pt x="27940" y="13386"/>
                      <a:pt x="28707" y="13529"/>
                    </a:cubicBezTo>
                    <a:cubicBezTo>
                      <a:pt x="32252" y="14200"/>
                      <a:pt x="35044" y="17063"/>
                      <a:pt x="36273" y="20364"/>
                    </a:cubicBezTo>
                    <a:cubicBezTo>
                      <a:pt x="36923" y="22079"/>
                      <a:pt x="37135" y="23918"/>
                      <a:pt x="36912" y="25746"/>
                    </a:cubicBezTo>
                    <a:cubicBezTo>
                      <a:pt x="36668" y="27644"/>
                      <a:pt x="35988" y="29462"/>
                      <a:pt x="35003" y="31097"/>
                    </a:cubicBezTo>
                    <a:cubicBezTo>
                      <a:pt x="32942" y="34529"/>
                      <a:pt x="29621" y="37068"/>
                      <a:pt x="25864" y="38388"/>
                    </a:cubicBezTo>
                    <a:cubicBezTo>
                      <a:pt x="23789" y="39119"/>
                      <a:pt x="21584" y="39491"/>
                      <a:pt x="19379" y="39491"/>
                    </a:cubicBezTo>
                    <a:cubicBezTo>
                      <a:pt x="17387" y="39491"/>
                      <a:pt x="15394" y="39187"/>
                      <a:pt x="13496" y="38571"/>
                    </a:cubicBezTo>
                    <a:cubicBezTo>
                      <a:pt x="9851" y="37383"/>
                      <a:pt x="6611" y="35027"/>
                      <a:pt x="4275" y="31990"/>
                    </a:cubicBezTo>
                    <a:cubicBezTo>
                      <a:pt x="3118" y="30487"/>
                      <a:pt x="2183" y="28822"/>
                      <a:pt x="1524" y="27055"/>
                    </a:cubicBezTo>
                    <a:cubicBezTo>
                      <a:pt x="721" y="24882"/>
                      <a:pt x="315" y="22577"/>
                      <a:pt x="183" y="20262"/>
                    </a:cubicBezTo>
                    <a:cubicBezTo>
                      <a:pt x="41" y="17967"/>
                      <a:pt x="163" y="15672"/>
                      <a:pt x="376" y="13387"/>
                    </a:cubicBezTo>
                    <a:cubicBezTo>
                      <a:pt x="477" y="12240"/>
                      <a:pt x="610" y="11113"/>
                      <a:pt x="752" y="9975"/>
                    </a:cubicBezTo>
                    <a:cubicBezTo>
                      <a:pt x="884" y="8919"/>
                      <a:pt x="1036" y="7863"/>
                      <a:pt x="1290" y="6827"/>
                    </a:cubicBezTo>
                    <a:cubicBezTo>
                      <a:pt x="1768" y="4857"/>
                      <a:pt x="2610" y="2867"/>
                      <a:pt x="4205" y="1557"/>
                    </a:cubicBezTo>
                    <a:cubicBezTo>
                      <a:pt x="5275" y="676"/>
                      <a:pt x="6662" y="63"/>
                      <a:pt x="8059" y="63"/>
                    </a:cubicBezTo>
                    <a:close/>
                    <a:moveTo>
                      <a:pt x="8072" y="0"/>
                    </a:moveTo>
                    <a:cubicBezTo>
                      <a:pt x="7618" y="0"/>
                      <a:pt x="7163" y="62"/>
                      <a:pt x="6723" y="176"/>
                    </a:cubicBezTo>
                    <a:cubicBezTo>
                      <a:pt x="4925" y="644"/>
                      <a:pt x="3433" y="1892"/>
                      <a:pt x="2499" y="3487"/>
                    </a:cubicBezTo>
                    <a:cubicBezTo>
                      <a:pt x="1432" y="5324"/>
                      <a:pt x="1016" y="7447"/>
                      <a:pt x="741" y="9528"/>
                    </a:cubicBezTo>
                    <a:cubicBezTo>
                      <a:pt x="427" y="11834"/>
                      <a:pt x="183" y="14159"/>
                      <a:pt x="92" y="16485"/>
                    </a:cubicBezTo>
                    <a:cubicBezTo>
                      <a:pt x="1" y="18810"/>
                      <a:pt x="71" y="21156"/>
                      <a:pt x="488" y="23451"/>
                    </a:cubicBezTo>
                    <a:cubicBezTo>
                      <a:pt x="863" y="25543"/>
                      <a:pt x="1524" y="27583"/>
                      <a:pt x="2539" y="29452"/>
                    </a:cubicBezTo>
                    <a:cubicBezTo>
                      <a:pt x="3453" y="31137"/>
                      <a:pt x="4621" y="32681"/>
                      <a:pt x="5981" y="34032"/>
                    </a:cubicBezTo>
                    <a:cubicBezTo>
                      <a:pt x="7342" y="35372"/>
                      <a:pt x="8896" y="36510"/>
                      <a:pt x="10582" y="37403"/>
                    </a:cubicBezTo>
                    <a:cubicBezTo>
                      <a:pt x="12369" y="38347"/>
                      <a:pt x="14298" y="38987"/>
                      <a:pt x="16298" y="39312"/>
                    </a:cubicBezTo>
                    <a:cubicBezTo>
                      <a:pt x="17316" y="39476"/>
                      <a:pt x="18346" y="39557"/>
                      <a:pt x="19377" y="39557"/>
                    </a:cubicBezTo>
                    <a:cubicBezTo>
                      <a:pt x="20453" y="39557"/>
                      <a:pt x="21530" y="39468"/>
                      <a:pt x="22594" y="39292"/>
                    </a:cubicBezTo>
                    <a:cubicBezTo>
                      <a:pt x="24676" y="38947"/>
                      <a:pt x="26707" y="38266"/>
                      <a:pt x="28576" y="37261"/>
                    </a:cubicBezTo>
                    <a:cubicBezTo>
                      <a:pt x="30291" y="36337"/>
                      <a:pt x="31855" y="35118"/>
                      <a:pt x="33165" y="33676"/>
                    </a:cubicBezTo>
                    <a:cubicBezTo>
                      <a:pt x="34455" y="32254"/>
                      <a:pt x="35511" y="30620"/>
                      <a:pt x="36201" y="28822"/>
                    </a:cubicBezTo>
                    <a:cubicBezTo>
                      <a:pt x="36871" y="27076"/>
                      <a:pt x="37196" y="25166"/>
                      <a:pt x="37024" y="23298"/>
                    </a:cubicBezTo>
                    <a:cubicBezTo>
                      <a:pt x="36862" y="21511"/>
                      <a:pt x="36252" y="19764"/>
                      <a:pt x="35308" y="18241"/>
                    </a:cubicBezTo>
                    <a:cubicBezTo>
                      <a:pt x="34384" y="16749"/>
                      <a:pt x="33125" y="15449"/>
                      <a:pt x="31611" y="14555"/>
                    </a:cubicBezTo>
                    <a:cubicBezTo>
                      <a:pt x="30850" y="14118"/>
                      <a:pt x="30038" y="13773"/>
                      <a:pt x="29185" y="13560"/>
                    </a:cubicBezTo>
                    <a:cubicBezTo>
                      <a:pt x="28283" y="13344"/>
                      <a:pt x="27356" y="13284"/>
                      <a:pt x="26434" y="13284"/>
                    </a:cubicBezTo>
                    <a:cubicBezTo>
                      <a:pt x="26359" y="13284"/>
                      <a:pt x="26284" y="13285"/>
                      <a:pt x="26209" y="13286"/>
                    </a:cubicBezTo>
                    <a:cubicBezTo>
                      <a:pt x="25356" y="13290"/>
                      <a:pt x="24474" y="13342"/>
                      <a:pt x="23596" y="13342"/>
                    </a:cubicBezTo>
                    <a:cubicBezTo>
                      <a:pt x="22268" y="13342"/>
                      <a:pt x="20949" y="13222"/>
                      <a:pt x="19751" y="12636"/>
                    </a:cubicBezTo>
                    <a:cubicBezTo>
                      <a:pt x="18817" y="12179"/>
                      <a:pt x="18055" y="11448"/>
                      <a:pt x="17415" y="10645"/>
                    </a:cubicBezTo>
                    <a:cubicBezTo>
                      <a:pt x="16756" y="9813"/>
                      <a:pt x="16187" y="8909"/>
                      <a:pt x="15669" y="7995"/>
                    </a:cubicBezTo>
                    <a:cubicBezTo>
                      <a:pt x="14765" y="6411"/>
                      <a:pt x="14206" y="4634"/>
                      <a:pt x="13150" y="3151"/>
                    </a:cubicBezTo>
                    <a:cubicBezTo>
                      <a:pt x="12633" y="2410"/>
                      <a:pt x="11983" y="1781"/>
                      <a:pt x="11252" y="1242"/>
                    </a:cubicBezTo>
                    <a:cubicBezTo>
                      <a:pt x="10622" y="795"/>
                      <a:pt x="9993" y="349"/>
                      <a:pt x="9241" y="146"/>
                    </a:cubicBezTo>
                    <a:cubicBezTo>
                      <a:pt x="8859" y="47"/>
                      <a:pt x="8466" y="0"/>
                      <a:pt x="807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92" name="Google Shape;492;p24"/>
              <p:cNvSpPr/>
              <p:nvPr/>
            </p:nvSpPr>
            <p:spPr>
              <a:xfrm rot="-565460" flipH="1">
                <a:off x="4004977" y="960008"/>
                <a:ext cx="5920740" cy="4013705"/>
              </a:xfrm>
              <a:custGeom>
                <a:avLst/>
                <a:gdLst/>
                <a:ahLst/>
                <a:cxnLst/>
                <a:rect l="l" t="t" r="r" b="b"/>
                <a:pathLst>
                  <a:path w="47275" h="32048" extrusionOk="0">
                    <a:moveTo>
                      <a:pt x="11491" y="1"/>
                    </a:moveTo>
                    <a:cubicBezTo>
                      <a:pt x="9887" y="1"/>
                      <a:pt x="8266" y="466"/>
                      <a:pt x="6879" y="1233"/>
                    </a:cubicBezTo>
                    <a:cubicBezTo>
                      <a:pt x="4575" y="2523"/>
                      <a:pt x="2797" y="4543"/>
                      <a:pt x="1203" y="6614"/>
                    </a:cubicBezTo>
                    <a:cubicBezTo>
                      <a:pt x="807" y="7133"/>
                      <a:pt x="411" y="7661"/>
                      <a:pt x="15" y="8189"/>
                    </a:cubicBezTo>
                    <a:cubicBezTo>
                      <a:pt x="1" y="8210"/>
                      <a:pt x="27" y="8232"/>
                      <a:pt x="51" y="8232"/>
                    </a:cubicBezTo>
                    <a:cubicBezTo>
                      <a:pt x="60" y="8232"/>
                      <a:pt x="70" y="8228"/>
                      <a:pt x="76" y="8219"/>
                    </a:cubicBezTo>
                    <a:cubicBezTo>
                      <a:pt x="1660" y="6086"/>
                      <a:pt x="3275" y="3924"/>
                      <a:pt x="5397" y="2299"/>
                    </a:cubicBezTo>
                    <a:cubicBezTo>
                      <a:pt x="7152" y="955"/>
                      <a:pt x="9277" y="73"/>
                      <a:pt x="11491" y="73"/>
                    </a:cubicBezTo>
                    <a:cubicBezTo>
                      <a:pt x="11737" y="73"/>
                      <a:pt x="11984" y="83"/>
                      <a:pt x="12231" y="106"/>
                    </a:cubicBezTo>
                    <a:cubicBezTo>
                      <a:pt x="13409" y="217"/>
                      <a:pt x="14556" y="593"/>
                      <a:pt x="15511" y="1293"/>
                    </a:cubicBezTo>
                    <a:cubicBezTo>
                      <a:pt x="16537" y="2045"/>
                      <a:pt x="17268" y="3121"/>
                      <a:pt x="17725" y="4289"/>
                    </a:cubicBezTo>
                    <a:cubicBezTo>
                      <a:pt x="18781" y="6991"/>
                      <a:pt x="18395" y="9915"/>
                      <a:pt x="17999" y="12697"/>
                    </a:cubicBezTo>
                    <a:cubicBezTo>
                      <a:pt x="17613" y="15419"/>
                      <a:pt x="17379" y="18150"/>
                      <a:pt x="17776" y="20892"/>
                    </a:cubicBezTo>
                    <a:cubicBezTo>
                      <a:pt x="18131" y="23421"/>
                      <a:pt x="19015" y="25928"/>
                      <a:pt x="20639" y="27919"/>
                    </a:cubicBezTo>
                    <a:cubicBezTo>
                      <a:pt x="22111" y="29726"/>
                      <a:pt x="24153" y="31138"/>
                      <a:pt x="26437" y="31676"/>
                    </a:cubicBezTo>
                    <a:cubicBezTo>
                      <a:pt x="27071" y="31821"/>
                      <a:pt x="27717" y="31897"/>
                      <a:pt x="28363" y="31897"/>
                    </a:cubicBezTo>
                    <a:cubicBezTo>
                      <a:pt x="28847" y="31897"/>
                      <a:pt x="29330" y="31855"/>
                      <a:pt x="29809" y="31768"/>
                    </a:cubicBezTo>
                    <a:cubicBezTo>
                      <a:pt x="31108" y="31524"/>
                      <a:pt x="32327" y="30965"/>
                      <a:pt x="33484" y="30326"/>
                    </a:cubicBezTo>
                    <a:cubicBezTo>
                      <a:pt x="35942" y="28955"/>
                      <a:pt x="38318" y="27066"/>
                      <a:pt x="41222" y="26792"/>
                    </a:cubicBezTo>
                    <a:cubicBezTo>
                      <a:pt x="41420" y="26775"/>
                      <a:pt x="41617" y="26765"/>
                      <a:pt x="41813" y="26765"/>
                    </a:cubicBezTo>
                    <a:cubicBezTo>
                      <a:pt x="42876" y="26765"/>
                      <a:pt x="43903" y="27032"/>
                      <a:pt x="44787" y="27675"/>
                    </a:cubicBezTo>
                    <a:cubicBezTo>
                      <a:pt x="45680" y="28336"/>
                      <a:pt x="46401" y="29310"/>
                      <a:pt x="46564" y="30417"/>
                    </a:cubicBezTo>
                    <a:cubicBezTo>
                      <a:pt x="46655" y="30955"/>
                      <a:pt x="46584" y="31504"/>
                      <a:pt x="46381" y="32011"/>
                    </a:cubicBezTo>
                    <a:cubicBezTo>
                      <a:pt x="46369" y="32034"/>
                      <a:pt x="46383" y="32047"/>
                      <a:pt x="46402" y="32047"/>
                    </a:cubicBezTo>
                    <a:cubicBezTo>
                      <a:pt x="46416" y="32047"/>
                      <a:pt x="46433" y="32039"/>
                      <a:pt x="46442" y="32021"/>
                    </a:cubicBezTo>
                    <a:cubicBezTo>
                      <a:pt x="47274" y="29990"/>
                      <a:pt x="45680" y="27838"/>
                      <a:pt x="43832" y="27066"/>
                    </a:cubicBezTo>
                    <a:cubicBezTo>
                      <a:pt x="43212" y="26801"/>
                      <a:pt x="42543" y="26691"/>
                      <a:pt x="41870" y="26691"/>
                    </a:cubicBezTo>
                    <a:cubicBezTo>
                      <a:pt x="41253" y="26691"/>
                      <a:pt x="40632" y="26783"/>
                      <a:pt x="40044" y="26934"/>
                    </a:cubicBezTo>
                    <a:cubicBezTo>
                      <a:pt x="38654" y="27279"/>
                      <a:pt x="37354" y="27939"/>
                      <a:pt x="36125" y="28660"/>
                    </a:cubicBezTo>
                    <a:cubicBezTo>
                      <a:pt x="33789" y="30051"/>
                      <a:pt x="31423" y="31757"/>
                      <a:pt x="28590" y="31829"/>
                    </a:cubicBezTo>
                    <a:cubicBezTo>
                      <a:pt x="28515" y="31831"/>
                      <a:pt x="28440" y="31832"/>
                      <a:pt x="28365" y="31832"/>
                    </a:cubicBezTo>
                    <a:cubicBezTo>
                      <a:pt x="25948" y="31832"/>
                      <a:pt x="23631" y="30733"/>
                      <a:pt x="21868" y="29128"/>
                    </a:cubicBezTo>
                    <a:cubicBezTo>
                      <a:pt x="19888" y="27320"/>
                      <a:pt x="18679" y="24872"/>
                      <a:pt x="18090" y="22273"/>
                    </a:cubicBezTo>
                    <a:cubicBezTo>
                      <a:pt x="17471" y="19521"/>
                      <a:pt x="17542" y="16658"/>
                      <a:pt x="17907" y="13875"/>
                    </a:cubicBezTo>
                    <a:cubicBezTo>
                      <a:pt x="18273" y="11022"/>
                      <a:pt x="18872" y="8077"/>
                      <a:pt x="18110" y="5233"/>
                    </a:cubicBezTo>
                    <a:cubicBezTo>
                      <a:pt x="17796" y="4086"/>
                      <a:pt x="17278" y="2979"/>
                      <a:pt x="16476" y="2085"/>
                    </a:cubicBezTo>
                    <a:cubicBezTo>
                      <a:pt x="15704" y="1223"/>
                      <a:pt x="14699" y="613"/>
                      <a:pt x="13592" y="289"/>
                    </a:cubicBezTo>
                    <a:cubicBezTo>
                      <a:pt x="12909" y="92"/>
                      <a:pt x="12202" y="1"/>
                      <a:pt x="1149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93" name="Google Shape;493;p24"/>
              <p:cNvSpPr/>
              <p:nvPr/>
            </p:nvSpPr>
            <p:spPr>
              <a:xfrm rot="-2190436">
                <a:off x="6767466" y="2203417"/>
                <a:ext cx="3389217" cy="2184986"/>
              </a:xfrm>
              <a:custGeom>
                <a:avLst/>
                <a:gdLst/>
                <a:ahLst/>
                <a:cxnLst/>
                <a:rect l="l" t="t" r="r" b="b"/>
                <a:pathLst>
                  <a:path w="68641" h="44252" extrusionOk="0">
                    <a:moveTo>
                      <a:pt x="67677" y="0"/>
                    </a:moveTo>
                    <a:cubicBezTo>
                      <a:pt x="65155" y="0"/>
                      <a:pt x="62741" y="1012"/>
                      <a:pt x="60731" y="2524"/>
                    </a:cubicBezTo>
                    <a:cubicBezTo>
                      <a:pt x="58294" y="4352"/>
                      <a:pt x="56516" y="6829"/>
                      <a:pt x="55074" y="9480"/>
                    </a:cubicBezTo>
                    <a:cubicBezTo>
                      <a:pt x="52160" y="14852"/>
                      <a:pt x="50383" y="21107"/>
                      <a:pt x="45621" y="25240"/>
                    </a:cubicBezTo>
                    <a:cubicBezTo>
                      <a:pt x="44504" y="26215"/>
                      <a:pt x="43245" y="27027"/>
                      <a:pt x="41864" y="27576"/>
                    </a:cubicBezTo>
                    <a:cubicBezTo>
                      <a:pt x="40310" y="28185"/>
                      <a:pt x="38644" y="28459"/>
                      <a:pt x="36979" y="28499"/>
                    </a:cubicBezTo>
                    <a:cubicBezTo>
                      <a:pt x="36764" y="28506"/>
                      <a:pt x="36550" y="28509"/>
                      <a:pt x="36335" y="28509"/>
                    </a:cubicBezTo>
                    <a:cubicBezTo>
                      <a:pt x="33195" y="28509"/>
                      <a:pt x="30095" y="27846"/>
                      <a:pt x="26977" y="27504"/>
                    </a:cubicBezTo>
                    <a:cubicBezTo>
                      <a:pt x="25877" y="27383"/>
                      <a:pt x="24780" y="27316"/>
                      <a:pt x="23686" y="27316"/>
                    </a:cubicBezTo>
                    <a:cubicBezTo>
                      <a:pt x="21954" y="27316"/>
                      <a:pt x="20230" y="27484"/>
                      <a:pt x="18518" y="27870"/>
                    </a:cubicBezTo>
                    <a:cubicBezTo>
                      <a:pt x="15918" y="28459"/>
                      <a:pt x="13420" y="29464"/>
                      <a:pt x="11125" y="30815"/>
                    </a:cubicBezTo>
                    <a:cubicBezTo>
                      <a:pt x="6576" y="33506"/>
                      <a:pt x="2799" y="37578"/>
                      <a:pt x="687" y="42442"/>
                    </a:cubicBezTo>
                    <a:cubicBezTo>
                      <a:pt x="433" y="43020"/>
                      <a:pt x="210" y="43609"/>
                      <a:pt x="7" y="44209"/>
                    </a:cubicBezTo>
                    <a:cubicBezTo>
                      <a:pt x="0" y="44234"/>
                      <a:pt x="21" y="44251"/>
                      <a:pt x="40" y="44251"/>
                    </a:cubicBezTo>
                    <a:cubicBezTo>
                      <a:pt x="52" y="44251"/>
                      <a:pt x="64" y="44245"/>
                      <a:pt x="68" y="44229"/>
                    </a:cubicBezTo>
                    <a:cubicBezTo>
                      <a:pt x="1824" y="39080"/>
                      <a:pt x="5398" y="34673"/>
                      <a:pt x="9897" y="31668"/>
                    </a:cubicBezTo>
                    <a:cubicBezTo>
                      <a:pt x="14007" y="28925"/>
                      <a:pt x="18839" y="27367"/>
                      <a:pt x="23767" y="27367"/>
                    </a:cubicBezTo>
                    <a:cubicBezTo>
                      <a:pt x="24257" y="27367"/>
                      <a:pt x="24749" y="27382"/>
                      <a:pt x="25240" y="27413"/>
                    </a:cubicBezTo>
                    <a:cubicBezTo>
                      <a:pt x="28866" y="27644"/>
                      <a:pt x="32681" y="28556"/>
                      <a:pt x="36366" y="28556"/>
                    </a:cubicBezTo>
                    <a:cubicBezTo>
                      <a:pt x="38998" y="28556"/>
                      <a:pt x="41563" y="28091"/>
                      <a:pt x="43945" y="26581"/>
                    </a:cubicBezTo>
                    <a:cubicBezTo>
                      <a:pt x="49053" y="23351"/>
                      <a:pt x="51308" y="17411"/>
                      <a:pt x="53785" y="12202"/>
                    </a:cubicBezTo>
                    <a:cubicBezTo>
                      <a:pt x="55126" y="9368"/>
                      <a:pt x="56638" y="6535"/>
                      <a:pt x="58852" y="4271"/>
                    </a:cubicBezTo>
                    <a:cubicBezTo>
                      <a:pt x="60893" y="2179"/>
                      <a:pt x="63543" y="493"/>
                      <a:pt x="66488" y="138"/>
                    </a:cubicBezTo>
                    <a:cubicBezTo>
                      <a:pt x="66861" y="89"/>
                      <a:pt x="67236" y="66"/>
                      <a:pt x="67611" y="66"/>
                    </a:cubicBezTo>
                    <a:cubicBezTo>
                      <a:pt x="67941" y="66"/>
                      <a:pt x="68272" y="84"/>
                      <a:pt x="68600" y="118"/>
                    </a:cubicBezTo>
                    <a:cubicBezTo>
                      <a:pt x="68641" y="118"/>
                      <a:pt x="68641" y="57"/>
                      <a:pt x="68600" y="46"/>
                    </a:cubicBezTo>
                    <a:cubicBezTo>
                      <a:pt x="68291" y="15"/>
                      <a:pt x="67983" y="0"/>
                      <a:pt x="676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94" name="Google Shape;494;p24"/>
              <p:cNvSpPr/>
              <p:nvPr/>
            </p:nvSpPr>
            <p:spPr>
              <a:xfrm rot="9272496">
                <a:off x="784504" y="-1103050"/>
                <a:ext cx="4382991" cy="2835046"/>
              </a:xfrm>
              <a:custGeom>
                <a:avLst/>
                <a:gdLst/>
                <a:ahLst/>
                <a:cxnLst/>
                <a:rect l="l" t="t" r="r" b="b"/>
                <a:pathLst>
                  <a:path w="85746" h="55463" extrusionOk="0">
                    <a:moveTo>
                      <a:pt x="48227" y="0"/>
                    </a:moveTo>
                    <a:cubicBezTo>
                      <a:pt x="47882" y="0"/>
                      <a:pt x="47535" y="9"/>
                      <a:pt x="47188" y="28"/>
                    </a:cubicBezTo>
                    <a:cubicBezTo>
                      <a:pt x="42599" y="282"/>
                      <a:pt x="38151" y="2018"/>
                      <a:pt x="34455" y="4719"/>
                    </a:cubicBezTo>
                    <a:cubicBezTo>
                      <a:pt x="30372" y="7705"/>
                      <a:pt x="27509" y="11899"/>
                      <a:pt x="24311" y="15737"/>
                    </a:cubicBezTo>
                    <a:cubicBezTo>
                      <a:pt x="21142" y="19545"/>
                      <a:pt x="17345" y="23231"/>
                      <a:pt x="12338" y="24338"/>
                    </a:cubicBezTo>
                    <a:cubicBezTo>
                      <a:pt x="11445" y="24532"/>
                      <a:pt x="10521" y="24639"/>
                      <a:pt x="9599" y="24639"/>
                    </a:cubicBezTo>
                    <a:cubicBezTo>
                      <a:pt x="8059" y="24639"/>
                      <a:pt x="6524" y="24340"/>
                      <a:pt x="5139" y="23647"/>
                    </a:cubicBezTo>
                    <a:cubicBezTo>
                      <a:pt x="3209" y="22693"/>
                      <a:pt x="1585" y="21027"/>
                      <a:pt x="793" y="19017"/>
                    </a:cubicBezTo>
                    <a:cubicBezTo>
                      <a:pt x="407" y="18052"/>
                      <a:pt x="244" y="17026"/>
                      <a:pt x="305" y="16001"/>
                    </a:cubicBezTo>
                    <a:cubicBezTo>
                      <a:pt x="305" y="15976"/>
                      <a:pt x="287" y="15963"/>
                      <a:pt x="269" y="15963"/>
                    </a:cubicBezTo>
                    <a:cubicBezTo>
                      <a:pt x="252" y="15963"/>
                      <a:pt x="234" y="15976"/>
                      <a:pt x="234" y="16001"/>
                    </a:cubicBezTo>
                    <a:cubicBezTo>
                      <a:pt x="1" y="20032"/>
                      <a:pt x="3291" y="23516"/>
                      <a:pt x="7078" y="24419"/>
                    </a:cubicBezTo>
                    <a:cubicBezTo>
                      <a:pt x="7930" y="24622"/>
                      <a:pt x="8785" y="24716"/>
                      <a:pt x="9633" y="24716"/>
                    </a:cubicBezTo>
                    <a:cubicBezTo>
                      <a:pt x="13412" y="24716"/>
                      <a:pt x="17069" y="22848"/>
                      <a:pt x="19913" y="20418"/>
                    </a:cubicBezTo>
                    <a:cubicBezTo>
                      <a:pt x="23762" y="17128"/>
                      <a:pt x="26514" y="12813"/>
                      <a:pt x="29875" y="9056"/>
                    </a:cubicBezTo>
                    <a:cubicBezTo>
                      <a:pt x="33125" y="5410"/>
                      <a:pt x="37095" y="2546"/>
                      <a:pt x="41786" y="1084"/>
                    </a:cubicBezTo>
                    <a:cubicBezTo>
                      <a:pt x="43888" y="429"/>
                      <a:pt x="46088" y="78"/>
                      <a:pt x="48282" y="78"/>
                    </a:cubicBezTo>
                    <a:cubicBezTo>
                      <a:pt x="50613" y="78"/>
                      <a:pt x="52937" y="475"/>
                      <a:pt x="55129" y="1327"/>
                    </a:cubicBezTo>
                    <a:cubicBezTo>
                      <a:pt x="59049" y="2851"/>
                      <a:pt x="62492" y="5704"/>
                      <a:pt x="64523" y="9401"/>
                    </a:cubicBezTo>
                    <a:cubicBezTo>
                      <a:pt x="65670" y="11513"/>
                      <a:pt x="66259" y="13818"/>
                      <a:pt x="66421" y="16204"/>
                    </a:cubicBezTo>
                    <a:cubicBezTo>
                      <a:pt x="66614" y="18926"/>
                      <a:pt x="66330" y="21657"/>
                      <a:pt x="66218" y="24378"/>
                    </a:cubicBezTo>
                    <a:cubicBezTo>
                      <a:pt x="66046" y="28420"/>
                      <a:pt x="66391" y="32807"/>
                      <a:pt x="68930" y="36148"/>
                    </a:cubicBezTo>
                    <a:cubicBezTo>
                      <a:pt x="70067" y="37640"/>
                      <a:pt x="71600" y="38727"/>
                      <a:pt x="73428" y="39215"/>
                    </a:cubicBezTo>
                    <a:cubicBezTo>
                      <a:pt x="74657" y="39549"/>
                      <a:pt x="75936" y="39651"/>
                      <a:pt x="77196" y="39895"/>
                    </a:cubicBezTo>
                    <a:cubicBezTo>
                      <a:pt x="78343" y="40118"/>
                      <a:pt x="79439" y="40494"/>
                      <a:pt x="80434" y="41113"/>
                    </a:cubicBezTo>
                    <a:cubicBezTo>
                      <a:pt x="82303" y="42261"/>
                      <a:pt x="83745" y="44099"/>
                      <a:pt x="84395" y="46190"/>
                    </a:cubicBezTo>
                    <a:cubicBezTo>
                      <a:pt x="85055" y="48354"/>
                      <a:pt x="84811" y="50750"/>
                      <a:pt x="83826" y="52771"/>
                    </a:cubicBezTo>
                    <a:cubicBezTo>
                      <a:pt x="83339" y="53766"/>
                      <a:pt x="82679" y="54659"/>
                      <a:pt x="81867" y="55411"/>
                    </a:cubicBezTo>
                    <a:cubicBezTo>
                      <a:pt x="81844" y="55434"/>
                      <a:pt x="81866" y="55462"/>
                      <a:pt x="81892" y="55462"/>
                    </a:cubicBezTo>
                    <a:cubicBezTo>
                      <a:pt x="81901" y="55462"/>
                      <a:pt x="81909" y="55459"/>
                      <a:pt x="81917" y="55451"/>
                    </a:cubicBezTo>
                    <a:cubicBezTo>
                      <a:pt x="84974" y="52598"/>
                      <a:pt x="85746" y="47826"/>
                      <a:pt x="83582" y="44220"/>
                    </a:cubicBezTo>
                    <a:cubicBezTo>
                      <a:pt x="82567" y="42514"/>
                      <a:pt x="80993" y="41133"/>
                      <a:pt x="79155" y="40382"/>
                    </a:cubicBezTo>
                    <a:cubicBezTo>
                      <a:pt x="76840" y="39448"/>
                      <a:pt x="74220" y="39702"/>
                      <a:pt x="71956" y="38605"/>
                    </a:cubicBezTo>
                    <a:cubicBezTo>
                      <a:pt x="68229" y="36787"/>
                      <a:pt x="66685" y="32380"/>
                      <a:pt x="66330" y="28512"/>
                    </a:cubicBezTo>
                    <a:cubicBezTo>
                      <a:pt x="65843" y="23313"/>
                      <a:pt x="67305" y="18032"/>
                      <a:pt x="65974" y="12894"/>
                    </a:cubicBezTo>
                    <a:cubicBezTo>
                      <a:pt x="64979" y="9004"/>
                      <a:pt x="62400" y="5653"/>
                      <a:pt x="59120" y="3379"/>
                    </a:cubicBezTo>
                    <a:cubicBezTo>
                      <a:pt x="55922" y="1150"/>
                      <a:pt x="52115" y="0"/>
                      <a:pt x="4822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sp>
        <p:nvSpPr>
          <p:cNvPr id="495" name="Google Shape;495;p24"/>
          <p:cNvSpPr txBox="1">
            <a:spLocks noGrp="1"/>
          </p:cNvSpPr>
          <p:nvPr>
            <p:ph type="ctrTitle"/>
          </p:nvPr>
        </p:nvSpPr>
        <p:spPr>
          <a:xfrm>
            <a:off x="2435033" y="1531900"/>
            <a:ext cx="7070800" cy="137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9466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496" name="Google Shape;496;p24"/>
          <p:cNvSpPr txBox="1">
            <a:spLocks noGrp="1"/>
          </p:cNvSpPr>
          <p:nvPr>
            <p:ph type="subTitle" idx="1"/>
          </p:nvPr>
        </p:nvSpPr>
        <p:spPr>
          <a:xfrm>
            <a:off x="2435033" y="2729567"/>
            <a:ext cx="7070800" cy="13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6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497" name="Google Shape;497;p24"/>
          <p:cNvSpPr txBox="1">
            <a:spLocks noGrp="1"/>
          </p:cNvSpPr>
          <p:nvPr>
            <p:ph type="subTitle" idx="2"/>
          </p:nvPr>
        </p:nvSpPr>
        <p:spPr>
          <a:xfrm>
            <a:off x="971200" y="842533"/>
            <a:ext cx="5549600" cy="44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98" name="Google Shape;498;p24"/>
          <p:cNvSpPr txBox="1">
            <a:spLocks noGrp="1"/>
          </p:cNvSpPr>
          <p:nvPr>
            <p:ph type="subTitle" idx="3"/>
          </p:nvPr>
        </p:nvSpPr>
        <p:spPr>
          <a:xfrm rot="5400000">
            <a:off x="9497000" y="4402933"/>
            <a:ext cx="3027600" cy="44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99" name="Google Shape;499;p24"/>
          <p:cNvSpPr txBox="1"/>
          <p:nvPr/>
        </p:nvSpPr>
        <p:spPr>
          <a:xfrm>
            <a:off x="2822333" y="4968300"/>
            <a:ext cx="6296000" cy="8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333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CREDITS: This presentation template was created by </a:t>
            </a:r>
            <a:r>
              <a:rPr lang="en" sz="1333" b="1">
                <a:solidFill>
                  <a:schemeClr val="dk1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333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, including icons by </a:t>
            </a:r>
            <a:r>
              <a:rPr lang="en" sz="1333" b="1">
                <a:solidFill>
                  <a:schemeClr val="dk1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333" b="1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 </a:t>
            </a:r>
            <a:r>
              <a:rPr lang="en" sz="1333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and infographics &amp; images by </a:t>
            </a:r>
            <a:r>
              <a:rPr lang="en" sz="1333" b="1">
                <a:solidFill>
                  <a:schemeClr val="dk1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333" b="1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cxnSp>
        <p:nvCxnSpPr>
          <p:cNvPr id="500" name="Google Shape;500;p24"/>
          <p:cNvCxnSpPr/>
          <p:nvPr/>
        </p:nvCxnSpPr>
        <p:spPr>
          <a:xfrm rot="10800000">
            <a:off x="-14400" y="1063723"/>
            <a:ext cx="9856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1" name="Google Shape;501;p24"/>
          <p:cNvCxnSpPr/>
          <p:nvPr/>
        </p:nvCxnSpPr>
        <p:spPr>
          <a:xfrm>
            <a:off x="955733" y="6473567"/>
            <a:ext cx="10261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54975652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3" name="Google Shape;503;p25"/>
          <p:cNvGrpSpPr/>
          <p:nvPr/>
        </p:nvGrpSpPr>
        <p:grpSpPr>
          <a:xfrm>
            <a:off x="-2850815" y="-2543242"/>
            <a:ext cx="16816309" cy="9785073"/>
            <a:chOff x="-2138111" y="-1907432"/>
            <a:chExt cx="12612232" cy="7338805"/>
          </a:xfrm>
        </p:grpSpPr>
        <p:sp>
          <p:nvSpPr>
            <p:cNvPr id="504" name="Google Shape;504;p25"/>
            <p:cNvSpPr/>
            <p:nvPr/>
          </p:nvSpPr>
          <p:spPr>
            <a:xfrm rot="-10210910">
              <a:off x="5334753" y="-288655"/>
              <a:ext cx="3261178" cy="1154360"/>
            </a:xfrm>
            <a:custGeom>
              <a:avLst/>
              <a:gdLst/>
              <a:ahLst/>
              <a:cxnLst/>
              <a:rect l="l" t="t" r="r" b="b"/>
              <a:pathLst>
                <a:path w="71732" h="25391" extrusionOk="0">
                  <a:moveTo>
                    <a:pt x="56488" y="1"/>
                  </a:moveTo>
                  <a:cubicBezTo>
                    <a:pt x="55279" y="1"/>
                    <a:pt x="54071" y="138"/>
                    <a:pt x="52895" y="412"/>
                  </a:cubicBezTo>
                  <a:cubicBezTo>
                    <a:pt x="49787" y="1143"/>
                    <a:pt x="47158" y="2890"/>
                    <a:pt x="44873" y="5073"/>
                  </a:cubicBezTo>
                  <a:cubicBezTo>
                    <a:pt x="40293" y="9420"/>
                    <a:pt x="36272" y="15847"/>
                    <a:pt x="29367" y="16416"/>
                  </a:cubicBezTo>
                  <a:cubicBezTo>
                    <a:pt x="29019" y="16444"/>
                    <a:pt x="28673" y="16457"/>
                    <a:pt x="28327" y="16457"/>
                  </a:cubicBezTo>
                  <a:cubicBezTo>
                    <a:pt x="25059" y="16457"/>
                    <a:pt x="21885" y="15265"/>
                    <a:pt x="18836" y="14182"/>
                  </a:cubicBezTo>
                  <a:cubicBezTo>
                    <a:pt x="15978" y="13173"/>
                    <a:pt x="13052" y="12242"/>
                    <a:pt x="9988" y="12242"/>
                  </a:cubicBezTo>
                  <a:cubicBezTo>
                    <a:pt x="9939" y="12242"/>
                    <a:pt x="9889" y="12242"/>
                    <a:pt x="9839" y="12243"/>
                  </a:cubicBezTo>
                  <a:cubicBezTo>
                    <a:pt x="7037" y="12283"/>
                    <a:pt x="4275" y="13238"/>
                    <a:pt x="2478" y="15472"/>
                  </a:cubicBezTo>
                  <a:cubicBezTo>
                    <a:pt x="741" y="17645"/>
                    <a:pt x="152" y="20498"/>
                    <a:pt x="50" y="23219"/>
                  </a:cubicBezTo>
                  <a:cubicBezTo>
                    <a:pt x="30" y="23930"/>
                    <a:pt x="41" y="24641"/>
                    <a:pt x="71" y="25352"/>
                  </a:cubicBezTo>
                  <a:cubicBezTo>
                    <a:pt x="76" y="25377"/>
                    <a:pt x="94" y="25390"/>
                    <a:pt x="110" y="25390"/>
                  </a:cubicBezTo>
                  <a:cubicBezTo>
                    <a:pt x="127" y="25390"/>
                    <a:pt x="142" y="25377"/>
                    <a:pt x="142" y="25352"/>
                  </a:cubicBezTo>
                  <a:cubicBezTo>
                    <a:pt x="0" y="22529"/>
                    <a:pt x="244" y="19523"/>
                    <a:pt x="1584" y="16975"/>
                  </a:cubicBezTo>
                  <a:cubicBezTo>
                    <a:pt x="2264" y="15685"/>
                    <a:pt x="3229" y="14568"/>
                    <a:pt x="4458" y="13775"/>
                  </a:cubicBezTo>
                  <a:cubicBezTo>
                    <a:pt x="5676" y="12994"/>
                    <a:pt x="7068" y="12557"/>
                    <a:pt x="8489" y="12394"/>
                  </a:cubicBezTo>
                  <a:cubicBezTo>
                    <a:pt x="9022" y="12333"/>
                    <a:pt x="9548" y="12305"/>
                    <a:pt x="10070" y="12305"/>
                  </a:cubicBezTo>
                  <a:cubicBezTo>
                    <a:pt x="16002" y="12305"/>
                    <a:pt x="21274" y="15981"/>
                    <a:pt x="27163" y="16467"/>
                  </a:cubicBezTo>
                  <a:cubicBezTo>
                    <a:pt x="27555" y="16501"/>
                    <a:pt x="27948" y="16519"/>
                    <a:pt x="28340" y="16519"/>
                  </a:cubicBezTo>
                  <a:cubicBezTo>
                    <a:pt x="29566" y="16519"/>
                    <a:pt x="30787" y="16346"/>
                    <a:pt x="31956" y="15969"/>
                  </a:cubicBezTo>
                  <a:cubicBezTo>
                    <a:pt x="33368" y="15512"/>
                    <a:pt x="34677" y="14801"/>
                    <a:pt x="35886" y="13949"/>
                  </a:cubicBezTo>
                  <a:cubicBezTo>
                    <a:pt x="38414" y="12151"/>
                    <a:pt x="40456" y="9815"/>
                    <a:pt x="42548" y="7551"/>
                  </a:cubicBezTo>
                  <a:cubicBezTo>
                    <a:pt x="44710" y="5216"/>
                    <a:pt x="47025" y="2890"/>
                    <a:pt x="49950" y="1509"/>
                  </a:cubicBezTo>
                  <a:cubicBezTo>
                    <a:pt x="51984" y="549"/>
                    <a:pt x="54235" y="70"/>
                    <a:pt x="56482" y="70"/>
                  </a:cubicBezTo>
                  <a:cubicBezTo>
                    <a:pt x="57421" y="70"/>
                    <a:pt x="58360" y="153"/>
                    <a:pt x="59282" y="321"/>
                  </a:cubicBezTo>
                  <a:cubicBezTo>
                    <a:pt x="65182" y="1387"/>
                    <a:pt x="69945" y="6038"/>
                    <a:pt x="71315" y="11857"/>
                  </a:cubicBezTo>
                  <a:cubicBezTo>
                    <a:pt x="71488" y="12567"/>
                    <a:pt x="71599" y="13288"/>
                    <a:pt x="71660" y="14009"/>
                  </a:cubicBezTo>
                  <a:cubicBezTo>
                    <a:pt x="71666" y="14035"/>
                    <a:pt x="71684" y="14047"/>
                    <a:pt x="71700" y="14047"/>
                  </a:cubicBezTo>
                  <a:cubicBezTo>
                    <a:pt x="71717" y="14047"/>
                    <a:pt x="71732" y="14035"/>
                    <a:pt x="71732" y="14009"/>
                  </a:cubicBezTo>
                  <a:cubicBezTo>
                    <a:pt x="71244" y="8292"/>
                    <a:pt x="67386" y="3042"/>
                    <a:pt x="62004" y="1001"/>
                  </a:cubicBezTo>
                  <a:cubicBezTo>
                    <a:pt x="60248" y="333"/>
                    <a:pt x="58368" y="1"/>
                    <a:pt x="56488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5" name="Google Shape;505;p25"/>
            <p:cNvSpPr/>
            <p:nvPr/>
          </p:nvSpPr>
          <p:spPr>
            <a:xfrm rot="-10210910">
              <a:off x="5416403" y="-315880"/>
              <a:ext cx="3261178" cy="1154360"/>
            </a:xfrm>
            <a:custGeom>
              <a:avLst/>
              <a:gdLst/>
              <a:ahLst/>
              <a:cxnLst/>
              <a:rect l="l" t="t" r="r" b="b"/>
              <a:pathLst>
                <a:path w="71732" h="25391" extrusionOk="0">
                  <a:moveTo>
                    <a:pt x="56488" y="1"/>
                  </a:moveTo>
                  <a:cubicBezTo>
                    <a:pt x="55279" y="1"/>
                    <a:pt x="54071" y="138"/>
                    <a:pt x="52895" y="412"/>
                  </a:cubicBezTo>
                  <a:cubicBezTo>
                    <a:pt x="49787" y="1143"/>
                    <a:pt x="47158" y="2890"/>
                    <a:pt x="44873" y="5073"/>
                  </a:cubicBezTo>
                  <a:cubicBezTo>
                    <a:pt x="40293" y="9420"/>
                    <a:pt x="36272" y="15847"/>
                    <a:pt x="29367" y="16416"/>
                  </a:cubicBezTo>
                  <a:cubicBezTo>
                    <a:pt x="29019" y="16444"/>
                    <a:pt x="28673" y="16457"/>
                    <a:pt x="28327" y="16457"/>
                  </a:cubicBezTo>
                  <a:cubicBezTo>
                    <a:pt x="25059" y="16457"/>
                    <a:pt x="21885" y="15265"/>
                    <a:pt x="18836" y="14182"/>
                  </a:cubicBezTo>
                  <a:cubicBezTo>
                    <a:pt x="15978" y="13173"/>
                    <a:pt x="13052" y="12242"/>
                    <a:pt x="9988" y="12242"/>
                  </a:cubicBezTo>
                  <a:cubicBezTo>
                    <a:pt x="9939" y="12242"/>
                    <a:pt x="9889" y="12242"/>
                    <a:pt x="9839" y="12243"/>
                  </a:cubicBezTo>
                  <a:cubicBezTo>
                    <a:pt x="7037" y="12283"/>
                    <a:pt x="4275" y="13238"/>
                    <a:pt x="2478" y="15472"/>
                  </a:cubicBezTo>
                  <a:cubicBezTo>
                    <a:pt x="741" y="17645"/>
                    <a:pt x="152" y="20498"/>
                    <a:pt x="50" y="23219"/>
                  </a:cubicBezTo>
                  <a:cubicBezTo>
                    <a:pt x="30" y="23930"/>
                    <a:pt x="41" y="24641"/>
                    <a:pt x="71" y="25352"/>
                  </a:cubicBezTo>
                  <a:cubicBezTo>
                    <a:pt x="76" y="25377"/>
                    <a:pt x="94" y="25390"/>
                    <a:pt x="110" y="25390"/>
                  </a:cubicBezTo>
                  <a:cubicBezTo>
                    <a:pt x="127" y="25390"/>
                    <a:pt x="142" y="25377"/>
                    <a:pt x="142" y="25352"/>
                  </a:cubicBezTo>
                  <a:cubicBezTo>
                    <a:pt x="0" y="22529"/>
                    <a:pt x="244" y="19523"/>
                    <a:pt x="1584" y="16975"/>
                  </a:cubicBezTo>
                  <a:cubicBezTo>
                    <a:pt x="2264" y="15685"/>
                    <a:pt x="3229" y="14568"/>
                    <a:pt x="4458" y="13775"/>
                  </a:cubicBezTo>
                  <a:cubicBezTo>
                    <a:pt x="5676" y="12994"/>
                    <a:pt x="7068" y="12557"/>
                    <a:pt x="8489" y="12394"/>
                  </a:cubicBezTo>
                  <a:cubicBezTo>
                    <a:pt x="9022" y="12333"/>
                    <a:pt x="9548" y="12305"/>
                    <a:pt x="10070" y="12305"/>
                  </a:cubicBezTo>
                  <a:cubicBezTo>
                    <a:pt x="16002" y="12305"/>
                    <a:pt x="21274" y="15981"/>
                    <a:pt x="27163" y="16467"/>
                  </a:cubicBezTo>
                  <a:cubicBezTo>
                    <a:pt x="27555" y="16501"/>
                    <a:pt x="27948" y="16519"/>
                    <a:pt x="28340" y="16519"/>
                  </a:cubicBezTo>
                  <a:cubicBezTo>
                    <a:pt x="29566" y="16519"/>
                    <a:pt x="30787" y="16346"/>
                    <a:pt x="31956" y="15969"/>
                  </a:cubicBezTo>
                  <a:cubicBezTo>
                    <a:pt x="33368" y="15512"/>
                    <a:pt x="34677" y="14801"/>
                    <a:pt x="35886" y="13949"/>
                  </a:cubicBezTo>
                  <a:cubicBezTo>
                    <a:pt x="38414" y="12151"/>
                    <a:pt x="40456" y="9815"/>
                    <a:pt x="42548" y="7551"/>
                  </a:cubicBezTo>
                  <a:cubicBezTo>
                    <a:pt x="44710" y="5216"/>
                    <a:pt x="47025" y="2890"/>
                    <a:pt x="49950" y="1509"/>
                  </a:cubicBezTo>
                  <a:cubicBezTo>
                    <a:pt x="51984" y="549"/>
                    <a:pt x="54235" y="70"/>
                    <a:pt x="56482" y="70"/>
                  </a:cubicBezTo>
                  <a:cubicBezTo>
                    <a:pt x="57421" y="70"/>
                    <a:pt x="58360" y="153"/>
                    <a:pt x="59282" y="321"/>
                  </a:cubicBezTo>
                  <a:cubicBezTo>
                    <a:pt x="65182" y="1387"/>
                    <a:pt x="69945" y="6038"/>
                    <a:pt x="71315" y="11857"/>
                  </a:cubicBezTo>
                  <a:cubicBezTo>
                    <a:pt x="71488" y="12567"/>
                    <a:pt x="71599" y="13288"/>
                    <a:pt x="71660" y="14009"/>
                  </a:cubicBezTo>
                  <a:cubicBezTo>
                    <a:pt x="71666" y="14035"/>
                    <a:pt x="71684" y="14047"/>
                    <a:pt x="71700" y="14047"/>
                  </a:cubicBezTo>
                  <a:cubicBezTo>
                    <a:pt x="71717" y="14047"/>
                    <a:pt x="71732" y="14035"/>
                    <a:pt x="71732" y="14009"/>
                  </a:cubicBezTo>
                  <a:cubicBezTo>
                    <a:pt x="71244" y="8292"/>
                    <a:pt x="67386" y="3042"/>
                    <a:pt x="62004" y="1001"/>
                  </a:cubicBezTo>
                  <a:cubicBezTo>
                    <a:pt x="60248" y="333"/>
                    <a:pt x="58368" y="1"/>
                    <a:pt x="564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506" name="Google Shape;506;p25"/>
            <p:cNvGrpSpPr/>
            <p:nvPr/>
          </p:nvGrpSpPr>
          <p:grpSpPr>
            <a:xfrm>
              <a:off x="-2138111" y="-1907432"/>
              <a:ext cx="12612232" cy="7338805"/>
              <a:chOff x="-2138111" y="-1907432"/>
              <a:chExt cx="12612232" cy="7338805"/>
            </a:xfrm>
          </p:grpSpPr>
          <p:sp>
            <p:nvSpPr>
              <p:cNvPr id="507" name="Google Shape;507;p25"/>
              <p:cNvSpPr/>
              <p:nvPr/>
            </p:nvSpPr>
            <p:spPr>
              <a:xfrm rot="9272496">
                <a:off x="866154" y="-1103050"/>
                <a:ext cx="4382991" cy="2835046"/>
              </a:xfrm>
              <a:custGeom>
                <a:avLst/>
                <a:gdLst/>
                <a:ahLst/>
                <a:cxnLst/>
                <a:rect l="l" t="t" r="r" b="b"/>
                <a:pathLst>
                  <a:path w="85746" h="55463" extrusionOk="0">
                    <a:moveTo>
                      <a:pt x="48227" y="0"/>
                    </a:moveTo>
                    <a:cubicBezTo>
                      <a:pt x="47882" y="0"/>
                      <a:pt x="47535" y="9"/>
                      <a:pt x="47188" y="28"/>
                    </a:cubicBezTo>
                    <a:cubicBezTo>
                      <a:pt x="42599" y="282"/>
                      <a:pt x="38151" y="2018"/>
                      <a:pt x="34455" y="4719"/>
                    </a:cubicBezTo>
                    <a:cubicBezTo>
                      <a:pt x="30372" y="7705"/>
                      <a:pt x="27509" y="11899"/>
                      <a:pt x="24311" y="15737"/>
                    </a:cubicBezTo>
                    <a:cubicBezTo>
                      <a:pt x="21142" y="19545"/>
                      <a:pt x="17345" y="23231"/>
                      <a:pt x="12338" y="24338"/>
                    </a:cubicBezTo>
                    <a:cubicBezTo>
                      <a:pt x="11445" y="24532"/>
                      <a:pt x="10521" y="24639"/>
                      <a:pt x="9599" y="24639"/>
                    </a:cubicBezTo>
                    <a:cubicBezTo>
                      <a:pt x="8059" y="24639"/>
                      <a:pt x="6524" y="24340"/>
                      <a:pt x="5139" y="23647"/>
                    </a:cubicBezTo>
                    <a:cubicBezTo>
                      <a:pt x="3209" y="22693"/>
                      <a:pt x="1585" y="21027"/>
                      <a:pt x="793" y="19017"/>
                    </a:cubicBezTo>
                    <a:cubicBezTo>
                      <a:pt x="407" y="18052"/>
                      <a:pt x="244" y="17026"/>
                      <a:pt x="305" y="16001"/>
                    </a:cubicBezTo>
                    <a:cubicBezTo>
                      <a:pt x="305" y="15976"/>
                      <a:pt x="287" y="15963"/>
                      <a:pt x="269" y="15963"/>
                    </a:cubicBezTo>
                    <a:cubicBezTo>
                      <a:pt x="252" y="15963"/>
                      <a:pt x="234" y="15976"/>
                      <a:pt x="234" y="16001"/>
                    </a:cubicBezTo>
                    <a:cubicBezTo>
                      <a:pt x="1" y="20032"/>
                      <a:pt x="3291" y="23516"/>
                      <a:pt x="7078" y="24419"/>
                    </a:cubicBezTo>
                    <a:cubicBezTo>
                      <a:pt x="7930" y="24622"/>
                      <a:pt x="8785" y="24716"/>
                      <a:pt x="9633" y="24716"/>
                    </a:cubicBezTo>
                    <a:cubicBezTo>
                      <a:pt x="13412" y="24716"/>
                      <a:pt x="17069" y="22848"/>
                      <a:pt x="19913" y="20418"/>
                    </a:cubicBezTo>
                    <a:cubicBezTo>
                      <a:pt x="23762" y="17128"/>
                      <a:pt x="26514" y="12813"/>
                      <a:pt x="29875" y="9056"/>
                    </a:cubicBezTo>
                    <a:cubicBezTo>
                      <a:pt x="33125" y="5410"/>
                      <a:pt x="37095" y="2546"/>
                      <a:pt x="41786" y="1084"/>
                    </a:cubicBezTo>
                    <a:cubicBezTo>
                      <a:pt x="43888" y="429"/>
                      <a:pt x="46088" y="78"/>
                      <a:pt x="48282" y="78"/>
                    </a:cubicBezTo>
                    <a:cubicBezTo>
                      <a:pt x="50613" y="78"/>
                      <a:pt x="52937" y="475"/>
                      <a:pt x="55129" y="1327"/>
                    </a:cubicBezTo>
                    <a:cubicBezTo>
                      <a:pt x="59049" y="2851"/>
                      <a:pt x="62492" y="5704"/>
                      <a:pt x="64523" y="9401"/>
                    </a:cubicBezTo>
                    <a:cubicBezTo>
                      <a:pt x="65670" y="11513"/>
                      <a:pt x="66259" y="13818"/>
                      <a:pt x="66421" y="16204"/>
                    </a:cubicBezTo>
                    <a:cubicBezTo>
                      <a:pt x="66614" y="18926"/>
                      <a:pt x="66330" y="21657"/>
                      <a:pt x="66218" y="24378"/>
                    </a:cubicBezTo>
                    <a:cubicBezTo>
                      <a:pt x="66046" y="28420"/>
                      <a:pt x="66391" y="32807"/>
                      <a:pt x="68930" y="36148"/>
                    </a:cubicBezTo>
                    <a:cubicBezTo>
                      <a:pt x="70067" y="37640"/>
                      <a:pt x="71600" y="38727"/>
                      <a:pt x="73428" y="39215"/>
                    </a:cubicBezTo>
                    <a:cubicBezTo>
                      <a:pt x="74657" y="39549"/>
                      <a:pt x="75936" y="39651"/>
                      <a:pt x="77196" y="39895"/>
                    </a:cubicBezTo>
                    <a:cubicBezTo>
                      <a:pt x="78343" y="40118"/>
                      <a:pt x="79439" y="40494"/>
                      <a:pt x="80434" y="41113"/>
                    </a:cubicBezTo>
                    <a:cubicBezTo>
                      <a:pt x="82303" y="42261"/>
                      <a:pt x="83745" y="44099"/>
                      <a:pt x="84395" y="46190"/>
                    </a:cubicBezTo>
                    <a:cubicBezTo>
                      <a:pt x="85055" y="48354"/>
                      <a:pt x="84811" y="50750"/>
                      <a:pt x="83826" y="52771"/>
                    </a:cubicBezTo>
                    <a:cubicBezTo>
                      <a:pt x="83339" y="53766"/>
                      <a:pt x="82679" y="54659"/>
                      <a:pt x="81867" y="55411"/>
                    </a:cubicBezTo>
                    <a:cubicBezTo>
                      <a:pt x="81844" y="55434"/>
                      <a:pt x="81866" y="55462"/>
                      <a:pt x="81892" y="55462"/>
                    </a:cubicBezTo>
                    <a:cubicBezTo>
                      <a:pt x="81901" y="55462"/>
                      <a:pt x="81909" y="55459"/>
                      <a:pt x="81917" y="55451"/>
                    </a:cubicBezTo>
                    <a:cubicBezTo>
                      <a:pt x="84974" y="52598"/>
                      <a:pt x="85746" y="47826"/>
                      <a:pt x="83582" y="44220"/>
                    </a:cubicBezTo>
                    <a:cubicBezTo>
                      <a:pt x="82567" y="42514"/>
                      <a:pt x="80993" y="41133"/>
                      <a:pt x="79155" y="40382"/>
                    </a:cubicBezTo>
                    <a:cubicBezTo>
                      <a:pt x="76840" y="39448"/>
                      <a:pt x="74220" y="39702"/>
                      <a:pt x="71956" y="38605"/>
                    </a:cubicBezTo>
                    <a:cubicBezTo>
                      <a:pt x="68229" y="36787"/>
                      <a:pt x="66685" y="32380"/>
                      <a:pt x="66330" y="28512"/>
                    </a:cubicBezTo>
                    <a:cubicBezTo>
                      <a:pt x="65843" y="23313"/>
                      <a:pt x="67305" y="18032"/>
                      <a:pt x="65974" y="12894"/>
                    </a:cubicBezTo>
                    <a:cubicBezTo>
                      <a:pt x="64979" y="9004"/>
                      <a:pt x="62400" y="5653"/>
                      <a:pt x="59120" y="3379"/>
                    </a:cubicBezTo>
                    <a:cubicBezTo>
                      <a:pt x="55922" y="1150"/>
                      <a:pt x="52115" y="0"/>
                      <a:pt x="4822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08" name="Google Shape;508;p25"/>
              <p:cNvSpPr/>
              <p:nvPr/>
            </p:nvSpPr>
            <p:spPr>
              <a:xfrm rot="-2190436">
                <a:off x="6767466" y="2309917"/>
                <a:ext cx="3389217" cy="2184986"/>
              </a:xfrm>
              <a:custGeom>
                <a:avLst/>
                <a:gdLst/>
                <a:ahLst/>
                <a:cxnLst/>
                <a:rect l="l" t="t" r="r" b="b"/>
                <a:pathLst>
                  <a:path w="68641" h="44252" extrusionOk="0">
                    <a:moveTo>
                      <a:pt x="67677" y="0"/>
                    </a:moveTo>
                    <a:cubicBezTo>
                      <a:pt x="65155" y="0"/>
                      <a:pt x="62741" y="1012"/>
                      <a:pt x="60731" y="2524"/>
                    </a:cubicBezTo>
                    <a:cubicBezTo>
                      <a:pt x="58294" y="4352"/>
                      <a:pt x="56516" y="6829"/>
                      <a:pt x="55074" y="9480"/>
                    </a:cubicBezTo>
                    <a:cubicBezTo>
                      <a:pt x="52160" y="14852"/>
                      <a:pt x="50383" y="21107"/>
                      <a:pt x="45621" y="25240"/>
                    </a:cubicBezTo>
                    <a:cubicBezTo>
                      <a:pt x="44504" y="26215"/>
                      <a:pt x="43245" y="27027"/>
                      <a:pt x="41864" y="27576"/>
                    </a:cubicBezTo>
                    <a:cubicBezTo>
                      <a:pt x="40310" y="28185"/>
                      <a:pt x="38644" y="28459"/>
                      <a:pt x="36979" y="28499"/>
                    </a:cubicBezTo>
                    <a:cubicBezTo>
                      <a:pt x="36764" y="28506"/>
                      <a:pt x="36550" y="28509"/>
                      <a:pt x="36335" y="28509"/>
                    </a:cubicBezTo>
                    <a:cubicBezTo>
                      <a:pt x="33195" y="28509"/>
                      <a:pt x="30095" y="27846"/>
                      <a:pt x="26977" y="27504"/>
                    </a:cubicBezTo>
                    <a:cubicBezTo>
                      <a:pt x="25877" y="27383"/>
                      <a:pt x="24780" y="27316"/>
                      <a:pt x="23686" y="27316"/>
                    </a:cubicBezTo>
                    <a:cubicBezTo>
                      <a:pt x="21954" y="27316"/>
                      <a:pt x="20230" y="27484"/>
                      <a:pt x="18518" y="27870"/>
                    </a:cubicBezTo>
                    <a:cubicBezTo>
                      <a:pt x="15918" y="28459"/>
                      <a:pt x="13420" y="29464"/>
                      <a:pt x="11125" y="30815"/>
                    </a:cubicBezTo>
                    <a:cubicBezTo>
                      <a:pt x="6576" y="33506"/>
                      <a:pt x="2799" y="37578"/>
                      <a:pt x="687" y="42442"/>
                    </a:cubicBezTo>
                    <a:cubicBezTo>
                      <a:pt x="433" y="43020"/>
                      <a:pt x="210" y="43609"/>
                      <a:pt x="7" y="44209"/>
                    </a:cubicBezTo>
                    <a:cubicBezTo>
                      <a:pt x="0" y="44234"/>
                      <a:pt x="21" y="44251"/>
                      <a:pt x="40" y="44251"/>
                    </a:cubicBezTo>
                    <a:cubicBezTo>
                      <a:pt x="52" y="44251"/>
                      <a:pt x="64" y="44245"/>
                      <a:pt x="68" y="44229"/>
                    </a:cubicBezTo>
                    <a:cubicBezTo>
                      <a:pt x="1824" y="39080"/>
                      <a:pt x="5398" y="34673"/>
                      <a:pt x="9897" y="31668"/>
                    </a:cubicBezTo>
                    <a:cubicBezTo>
                      <a:pt x="14007" y="28925"/>
                      <a:pt x="18839" y="27367"/>
                      <a:pt x="23767" y="27367"/>
                    </a:cubicBezTo>
                    <a:cubicBezTo>
                      <a:pt x="24257" y="27367"/>
                      <a:pt x="24749" y="27382"/>
                      <a:pt x="25240" y="27413"/>
                    </a:cubicBezTo>
                    <a:cubicBezTo>
                      <a:pt x="28866" y="27644"/>
                      <a:pt x="32681" y="28556"/>
                      <a:pt x="36366" y="28556"/>
                    </a:cubicBezTo>
                    <a:cubicBezTo>
                      <a:pt x="38998" y="28556"/>
                      <a:pt x="41563" y="28091"/>
                      <a:pt x="43945" y="26581"/>
                    </a:cubicBezTo>
                    <a:cubicBezTo>
                      <a:pt x="49053" y="23351"/>
                      <a:pt x="51308" y="17411"/>
                      <a:pt x="53785" y="12202"/>
                    </a:cubicBezTo>
                    <a:cubicBezTo>
                      <a:pt x="55126" y="9368"/>
                      <a:pt x="56638" y="6535"/>
                      <a:pt x="58852" y="4271"/>
                    </a:cubicBezTo>
                    <a:cubicBezTo>
                      <a:pt x="60893" y="2179"/>
                      <a:pt x="63543" y="493"/>
                      <a:pt x="66488" y="138"/>
                    </a:cubicBezTo>
                    <a:cubicBezTo>
                      <a:pt x="66861" y="89"/>
                      <a:pt x="67236" y="66"/>
                      <a:pt x="67611" y="66"/>
                    </a:cubicBezTo>
                    <a:cubicBezTo>
                      <a:pt x="67941" y="66"/>
                      <a:pt x="68272" y="84"/>
                      <a:pt x="68600" y="118"/>
                    </a:cubicBezTo>
                    <a:cubicBezTo>
                      <a:pt x="68641" y="118"/>
                      <a:pt x="68641" y="57"/>
                      <a:pt x="68600" y="46"/>
                    </a:cubicBezTo>
                    <a:cubicBezTo>
                      <a:pt x="68291" y="15"/>
                      <a:pt x="67983" y="0"/>
                      <a:pt x="6767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09" name="Google Shape;509;p25"/>
              <p:cNvSpPr/>
              <p:nvPr/>
            </p:nvSpPr>
            <p:spPr>
              <a:xfrm rot="-3790971">
                <a:off x="2411629" y="580018"/>
                <a:ext cx="3827959" cy="4070931"/>
              </a:xfrm>
              <a:custGeom>
                <a:avLst/>
                <a:gdLst/>
                <a:ahLst/>
                <a:cxnLst/>
                <a:rect l="l" t="t" r="r" b="b"/>
                <a:pathLst>
                  <a:path w="37197" h="39558" extrusionOk="0">
                    <a:moveTo>
                      <a:pt x="8059" y="63"/>
                    </a:moveTo>
                    <a:cubicBezTo>
                      <a:pt x="8465" y="63"/>
                      <a:pt x="8871" y="115"/>
                      <a:pt x="9271" y="227"/>
                    </a:cubicBezTo>
                    <a:cubicBezTo>
                      <a:pt x="9993" y="430"/>
                      <a:pt x="10612" y="867"/>
                      <a:pt x="11221" y="1303"/>
                    </a:cubicBezTo>
                    <a:cubicBezTo>
                      <a:pt x="12003" y="1872"/>
                      <a:pt x="12683" y="2562"/>
                      <a:pt x="13232" y="3375"/>
                    </a:cubicBezTo>
                    <a:cubicBezTo>
                      <a:pt x="13709" y="4086"/>
                      <a:pt x="14075" y="4868"/>
                      <a:pt x="14430" y="5640"/>
                    </a:cubicBezTo>
                    <a:cubicBezTo>
                      <a:pt x="15232" y="7396"/>
                      <a:pt x="16136" y="9112"/>
                      <a:pt x="17334" y="10645"/>
                    </a:cubicBezTo>
                    <a:cubicBezTo>
                      <a:pt x="17934" y="11417"/>
                      <a:pt x="18654" y="12118"/>
                      <a:pt x="19518" y="12585"/>
                    </a:cubicBezTo>
                    <a:cubicBezTo>
                      <a:pt x="20380" y="13052"/>
                      <a:pt x="21355" y="13276"/>
                      <a:pt x="22330" y="13357"/>
                    </a:cubicBezTo>
                    <a:cubicBezTo>
                      <a:pt x="22751" y="13391"/>
                      <a:pt x="23173" y="13403"/>
                      <a:pt x="23596" y="13403"/>
                    </a:cubicBezTo>
                    <a:cubicBezTo>
                      <a:pt x="24525" y="13403"/>
                      <a:pt x="25460" y="13346"/>
                      <a:pt x="26392" y="13346"/>
                    </a:cubicBezTo>
                    <a:cubicBezTo>
                      <a:pt x="27167" y="13346"/>
                      <a:pt x="27940" y="13386"/>
                      <a:pt x="28707" y="13529"/>
                    </a:cubicBezTo>
                    <a:cubicBezTo>
                      <a:pt x="32252" y="14200"/>
                      <a:pt x="35044" y="17063"/>
                      <a:pt x="36273" y="20364"/>
                    </a:cubicBezTo>
                    <a:cubicBezTo>
                      <a:pt x="36923" y="22079"/>
                      <a:pt x="37135" y="23918"/>
                      <a:pt x="36912" y="25746"/>
                    </a:cubicBezTo>
                    <a:cubicBezTo>
                      <a:pt x="36668" y="27644"/>
                      <a:pt x="35988" y="29462"/>
                      <a:pt x="35003" y="31097"/>
                    </a:cubicBezTo>
                    <a:cubicBezTo>
                      <a:pt x="32942" y="34529"/>
                      <a:pt x="29621" y="37068"/>
                      <a:pt x="25864" y="38388"/>
                    </a:cubicBezTo>
                    <a:cubicBezTo>
                      <a:pt x="23789" y="39119"/>
                      <a:pt x="21584" y="39491"/>
                      <a:pt x="19379" y="39491"/>
                    </a:cubicBezTo>
                    <a:cubicBezTo>
                      <a:pt x="17387" y="39491"/>
                      <a:pt x="15394" y="39187"/>
                      <a:pt x="13496" y="38571"/>
                    </a:cubicBezTo>
                    <a:cubicBezTo>
                      <a:pt x="9851" y="37383"/>
                      <a:pt x="6611" y="35027"/>
                      <a:pt x="4275" y="31990"/>
                    </a:cubicBezTo>
                    <a:cubicBezTo>
                      <a:pt x="3118" y="30487"/>
                      <a:pt x="2183" y="28822"/>
                      <a:pt x="1524" y="27055"/>
                    </a:cubicBezTo>
                    <a:cubicBezTo>
                      <a:pt x="721" y="24882"/>
                      <a:pt x="315" y="22577"/>
                      <a:pt x="183" y="20262"/>
                    </a:cubicBezTo>
                    <a:cubicBezTo>
                      <a:pt x="41" y="17967"/>
                      <a:pt x="163" y="15672"/>
                      <a:pt x="376" y="13387"/>
                    </a:cubicBezTo>
                    <a:cubicBezTo>
                      <a:pt x="477" y="12240"/>
                      <a:pt x="610" y="11113"/>
                      <a:pt x="752" y="9975"/>
                    </a:cubicBezTo>
                    <a:cubicBezTo>
                      <a:pt x="884" y="8919"/>
                      <a:pt x="1036" y="7863"/>
                      <a:pt x="1290" y="6827"/>
                    </a:cubicBezTo>
                    <a:cubicBezTo>
                      <a:pt x="1768" y="4857"/>
                      <a:pt x="2610" y="2867"/>
                      <a:pt x="4205" y="1557"/>
                    </a:cubicBezTo>
                    <a:cubicBezTo>
                      <a:pt x="5275" y="676"/>
                      <a:pt x="6662" y="63"/>
                      <a:pt x="8059" y="63"/>
                    </a:cubicBezTo>
                    <a:close/>
                    <a:moveTo>
                      <a:pt x="8072" y="0"/>
                    </a:moveTo>
                    <a:cubicBezTo>
                      <a:pt x="7618" y="0"/>
                      <a:pt x="7163" y="62"/>
                      <a:pt x="6723" y="176"/>
                    </a:cubicBezTo>
                    <a:cubicBezTo>
                      <a:pt x="4925" y="644"/>
                      <a:pt x="3433" y="1892"/>
                      <a:pt x="2499" y="3487"/>
                    </a:cubicBezTo>
                    <a:cubicBezTo>
                      <a:pt x="1432" y="5324"/>
                      <a:pt x="1016" y="7447"/>
                      <a:pt x="741" y="9528"/>
                    </a:cubicBezTo>
                    <a:cubicBezTo>
                      <a:pt x="427" y="11834"/>
                      <a:pt x="183" y="14159"/>
                      <a:pt x="92" y="16485"/>
                    </a:cubicBezTo>
                    <a:cubicBezTo>
                      <a:pt x="1" y="18810"/>
                      <a:pt x="71" y="21156"/>
                      <a:pt x="488" y="23451"/>
                    </a:cubicBezTo>
                    <a:cubicBezTo>
                      <a:pt x="863" y="25543"/>
                      <a:pt x="1524" y="27583"/>
                      <a:pt x="2539" y="29452"/>
                    </a:cubicBezTo>
                    <a:cubicBezTo>
                      <a:pt x="3453" y="31137"/>
                      <a:pt x="4621" y="32681"/>
                      <a:pt x="5981" y="34032"/>
                    </a:cubicBezTo>
                    <a:cubicBezTo>
                      <a:pt x="7342" y="35372"/>
                      <a:pt x="8896" y="36510"/>
                      <a:pt x="10582" y="37403"/>
                    </a:cubicBezTo>
                    <a:cubicBezTo>
                      <a:pt x="12369" y="38347"/>
                      <a:pt x="14298" y="38987"/>
                      <a:pt x="16298" y="39312"/>
                    </a:cubicBezTo>
                    <a:cubicBezTo>
                      <a:pt x="17316" y="39476"/>
                      <a:pt x="18346" y="39557"/>
                      <a:pt x="19377" y="39557"/>
                    </a:cubicBezTo>
                    <a:cubicBezTo>
                      <a:pt x="20453" y="39557"/>
                      <a:pt x="21530" y="39468"/>
                      <a:pt x="22594" y="39292"/>
                    </a:cubicBezTo>
                    <a:cubicBezTo>
                      <a:pt x="24676" y="38947"/>
                      <a:pt x="26707" y="38266"/>
                      <a:pt x="28576" y="37261"/>
                    </a:cubicBezTo>
                    <a:cubicBezTo>
                      <a:pt x="30291" y="36337"/>
                      <a:pt x="31855" y="35118"/>
                      <a:pt x="33165" y="33676"/>
                    </a:cubicBezTo>
                    <a:cubicBezTo>
                      <a:pt x="34455" y="32254"/>
                      <a:pt x="35511" y="30620"/>
                      <a:pt x="36201" y="28822"/>
                    </a:cubicBezTo>
                    <a:cubicBezTo>
                      <a:pt x="36871" y="27076"/>
                      <a:pt x="37196" y="25166"/>
                      <a:pt x="37024" y="23298"/>
                    </a:cubicBezTo>
                    <a:cubicBezTo>
                      <a:pt x="36862" y="21511"/>
                      <a:pt x="36252" y="19764"/>
                      <a:pt x="35308" y="18241"/>
                    </a:cubicBezTo>
                    <a:cubicBezTo>
                      <a:pt x="34384" y="16749"/>
                      <a:pt x="33125" y="15449"/>
                      <a:pt x="31611" y="14555"/>
                    </a:cubicBezTo>
                    <a:cubicBezTo>
                      <a:pt x="30850" y="14118"/>
                      <a:pt x="30038" y="13773"/>
                      <a:pt x="29185" y="13560"/>
                    </a:cubicBezTo>
                    <a:cubicBezTo>
                      <a:pt x="28283" y="13344"/>
                      <a:pt x="27356" y="13284"/>
                      <a:pt x="26434" y="13284"/>
                    </a:cubicBezTo>
                    <a:cubicBezTo>
                      <a:pt x="26359" y="13284"/>
                      <a:pt x="26284" y="13285"/>
                      <a:pt x="26209" y="13286"/>
                    </a:cubicBezTo>
                    <a:cubicBezTo>
                      <a:pt x="25356" y="13290"/>
                      <a:pt x="24474" y="13342"/>
                      <a:pt x="23596" y="13342"/>
                    </a:cubicBezTo>
                    <a:cubicBezTo>
                      <a:pt x="22268" y="13342"/>
                      <a:pt x="20949" y="13222"/>
                      <a:pt x="19751" y="12636"/>
                    </a:cubicBezTo>
                    <a:cubicBezTo>
                      <a:pt x="18817" y="12179"/>
                      <a:pt x="18055" y="11448"/>
                      <a:pt x="17415" y="10645"/>
                    </a:cubicBezTo>
                    <a:cubicBezTo>
                      <a:pt x="16756" y="9813"/>
                      <a:pt x="16187" y="8909"/>
                      <a:pt x="15669" y="7995"/>
                    </a:cubicBezTo>
                    <a:cubicBezTo>
                      <a:pt x="14765" y="6411"/>
                      <a:pt x="14206" y="4634"/>
                      <a:pt x="13150" y="3151"/>
                    </a:cubicBezTo>
                    <a:cubicBezTo>
                      <a:pt x="12633" y="2410"/>
                      <a:pt x="11983" y="1781"/>
                      <a:pt x="11252" y="1242"/>
                    </a:cubicBezTo>
                    <a:cubicBezTo>
                      <a:pt x="10622" y="795"/>
                      <a:pt x="9993" y="349"/>
                      <a:pt x="9241" y="146"/>
                    </a:cubicBezTo>
                    <a:cubicBezTo>
                      <a:pt x="8859" y="47"/>
                      <a:pt x="8466" y="0"/>
                      <a:pt x="807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10" name="Google Shape;510;p25"/>
              <p:cNvSpPr/>
              <p:nvPr/>
            </p:nvSpPr>
            <p:spPr>
              <a:xfrm rot="602346">
                <a:off x="-1813998" y="642690"/>
                <a:ext cx="6301923" cy="4272111"/>
              </a:xfrm>
              <a:custGeom>
                <a:avLst/>
                <a:gdLst/>
                <a:ahLst/>
                <a:cxnLst/>
                <a:rect l="l" t="t" r="r" b="b"/>
                <a:pathLst>
                  <a:path w="47275" h="32048" extrusionOk="0">
                    <a:moveTo>
                      <a:pt x="11491" y="1"/>
                    </a:moveTo>
                    <a:cubicBezTo>
                      <a:pt x="9887" y="1"/>
                      <a:pt x="8266" y="466"/>
                      <a:pt x="6879" y="1233"/>
                    </a:cubicBezTo>
                    <a:cubicBezTo>
                      <a:pt x="4575" y="2523"/>
                      <a:pt x="2797" y="4543"/>
                      <a:pt x="1203" y="6614"/>
                    </a:cubicBezTo>
                    <a:cubicBezTo>
                      <a:pt x="807" y="7133"/>
                      <a:pt x="411" y="7661"/>
                      <a:pt x="15" y="8189"/>
                    </a:cubicBezTo>
                    <a:cubicBezTo>
                      <a:pt x="1" y="8210"/>
                      <a:pt x="27" y="8232"/>
                      <a:pt x="51" y="8232"/>
                    </a:cubicBezTo>
                    <a:cubicBezTo>
                      <a:pt x="60" y="8232"/>
                      <a:pt x="70" y="8228"/>
                      <a:pt x="76" y="8219"/>
                    </a:cubicBezTo>
                    <a:cubicBezTo>
                      <a:pt x="1660" y="6086"/>
                      <a:pt x="3275" y="3924"/>
                      <a:pt x="5397" y="2299"/>
                    </a:cubicBezTo>
                    <a:cubicBezTo>
                      <a:pt x="7152" y="955"/>
                      <a:pt x="9277" y="73"/>
                      <a:pt x="11491" y="73"/>
                    </a:cubicBezTo>
                    <a:cubicBezTo>
                      <a:pt x="11737" y="73"/>
                      <a:pt x="11984" y="83"/>
                      <a:pt x="12231" y="106"/>
                    </a:cubicBezTo>
                    <a:cubicBezTo>
                      <a:pt x="13409" y="217"/>
                      <a:pt x="14556" y="593"/>
                      <a:pt x="15511" y="1293"/>
                    </a:cubicBezTo>
                    <a:cubicBezTo>
                      <a:pt x="16537" y="2045"/>
                      <a:pt x="17268" y="3121"/>
                      <a:pt x="17725" y="4289"/>
                    </a:cubicBezTo>
                    <a:cubicBezTo>
                      <a:pt x="18781" y="6991"/>
                      <a:pt x="18395" y="9915"/>
                      <a:pt x="17999" y="12697"/>
                    </a:cubicBezTo>
                    <a:cubicBezTo>
                      <a:pt x="17613" y="15419"/>
                      <a:pt x="17379" y="18150"/>
                      <a:pt x="17776" y="20892"/>
                    </a:cubicBezTo>
                    <a:cubicBezTo>
                      <a:pt x="18131" y="23421"/>
                      <a:pt x="19015" y="25928"/>
                      <a:pt x="20639" y="27919"/>
                    </a:cubicBezTo>
                    <a:cubicBezTo>
                      <a:pt x="22111" y="29726"/>
                      <a:pt x="24153" y="31138"/>
                      <a:pt x="26437" y="31676"/>
                    </a:cubicBezTo>
                    <a:cubicBezTo>
                      <a:pt x="27071" y="31821"/>
                      <a:pt x="27717" y="31897"/>
                      <a:pt x="28363" y="31897"/>
                    </a:cubicBezTo>
                    <a:cubicBezTo>
                      <a:pt x="28847" y="31897"/>
                      <a:pt x="29330" y="31855"/>
                      <a:pt x="29809" y="31768"/>
                    </a:cubicBezTo>
                    <a:cubicBezTo>
                      <a:pt x="31108" y="31524"/>
                      <a:pt x="32327" y="30965"/>
                      <a:pt x="33484" y="30326"/>
                    </a:cubicBezTo>
                    <a:cubicBezTo>
                      <a:pt x="35942" y="28955"/>
                      <a:pt x="38318" y="27066"/>
                      <a:pt x="41222" y="26792"/>
                    </a:cubicBezTo>
                    <a:cubicBezTo>
                      <a:pt x="41420" y="26775"/>
                      <a:pt x="41617" y="26765"/>
                      <a:pt x="41813" y="26765"/>
                    </a:cubicBezTo>
                    <a:cubicBezTo>
                      <a:pt x="42876" y="26765"/>
                      <a:pt x="43903" y="27032"/>
                      <a:pt x="44787" y="27675"/>
                    </a:cubicBezTo>
                    <a:cubicBezTo>
                      <a:pt x="45680" y="28336"/>
                      <a:pt x="46401" y="29310"/>
                      <a:pt x="46564" y="30417"/>
                    </a:cubicBezTo>
                    <a:cubicBezTo>
                      <a:pt x="46655" y="30955"/>
                      <a:pt x="46584" y="31504"/>
                      <a:pt x="46381" y="32011"/>
                    </a:cubicBezTo>
                    <a:cubicBezTo>
                      <a:pt x="46369" y="32034"/>
                      <a:pt x="46383" y="32047"/>
                      <a:pt x="46402" y="32047"/>
                    </a:cubicBezTo>
                    <a:cubicBezTo>
                      <a:pt x="46416" y="32047"/>
                      <a:pt x="46433" y="32039"/>
                      <a:pt x="46442" y="32021"/>
                    </a:cubicBezTo>
                    <a:cubicBezTo>
                      <a:pt x="47274" y="29990"/>
                      <a:pt x="45680" y="27838"/>
                      <a:pt x="43832" y="27066"/>
                    </a:cubicBezTo>
                    <a:cubicBezTo>
                      <a:pt x="43212" y="26801"/>
                      <a:pt x="42543" y="26691"/>
                      <a:pt x="41870" y="26691"/>
                    </a:cubicBezTo>
                    <a:cubicBezTo>
                      <a:pt x="41253" y="26691"/>
                      <a:pt x="40632" y="26783"/>
                      <a:pt x="40044" y="26934"/>
                    </a:cubicBezTo>
                    <a:cubicBezTo>
                      <a:pt x="38654" y="27279"/>
                      <a:pt x="37354" y="27939"/>
                      <a:pt x="36125" y="28660"/>
                    </a:cubicBezTo>
                    <a:cubicBezTo>
                      <a:pt x="33789" y="30051"/>
                      <a:pt x="31423" y="31757"/>
                      <a:pt x="28590" y="31829"/>
                    </a:cubicBezTo>
                    <a:cubicBezTo>
                      <a:pt x="28515" y="31831"/>
                      <a:pt x="28440" y="31832"/>
                      <a:pt x="28365" y="31832"/>
                    </a:cubicBezTo>
                    <a:cubicBezTo>
                      <a:pt x="25948" y="31832"/>
                      <a:pt x="23631" y="30733"/>
                      <a:pt x="21868" y="29128"/>
                    </a:cubicBezTo>
                    <a:cubicBezTo>
                      <a:pt x="19888" y="27320"/>
                      <a:pt x="18679" y="24872"/>
                      <a:pt x="18090" y="22273"/>
                    </a:cubicBezTo>
                    <a:cubicBezTo>
                      <a:pt x="17471" y="19521"/>
                      <a:pt x="17542" y="16658"/>
                      <a:pt x="17907" y="13875"/>
                    </a:cubicBezTo>
                    <a:cubicBezTo>
                      <a:pt x="18273" y="11022"/>
                      <a:pt x="18872" y="8077"/>
                      <a:pt x="18110" y="5233"/>
                    </a:cubicBezTo>
                    <a:cubicBezTo>
                      <a:pt x="17796" y="4086"/>
                      <a:pt x="17278" y="2979"/>
                      <a:pt x="16476" y="2085"/>
                    </a:cubicBezTo>
                    <a:cubicBezTo>
                      <a:pt x="15704" y="1223"/>
                      <a:pt x="14699" y="613"/>
                      <a:pt x="13592" y="289"/>
                    </a:cubicBezTo>
                    <a:cubicBezTo>
                      <a:pt x="12909" y="92"/>
                      <a:pt x="12202" y="1"/>
                      <a:pt x="1149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11" name="Google Shape;511;p25"/>
              <p:cNvSpPr/>
              <p:nvPr/>
            </p:nvSpPr>
            <p:spPr>
              <a:xfrm rot="-565460" flipH="1">
                <a:off x="3928777" y="960008"/>
                <a:ext cx="5920740" cy="4013705"/>
              </a:xfrm>
              <a:custGeom>
                <a:avLst/>
                <a:gdLst/>
                <a:ahLst/>
                <a:cxnLst/>
                <a:rect l="l" t="t" r="r" b="b"/>
                <a:pathLst>
                  <a:path w="47275" h="32048" extrusionOk="0">
                    <a:moveTo>
                      <a:pt x="11491" y="1"/>
                    </a:moveTo>
                    <a:cubicBezTo>
                      <a:pt x="9887" y="1"/>
                      <a:pt x="8266" y="466"/>
                      <a:pt x="6879" y="1233"/>
                    </a:cubicBezTo>
                    <a:cubicBezTo>
                      <a:pt x="4575" y="2523"/>
                      <a:pt x="2797" y="4543"/>
                      <a:pt x="1203" y="6614"/>
                    </a:cubicBezTo>
                    <a:cubicBezTo>
                      <a:pt x="807" y="7133"/>
                      <a:pt x="411" y="7661"/>
                      <a:pt x="15" y="8189"/>
                    </a:cubicBezTo>
                    <a:cubicBezTo>
                      <a:pt x="1" y="8210"/>
                      <a:pt x="27" y="8232"/>
                      <a:pt x="51" y="8232"/>
                    </a:cubicBezTo>
                    <a:cubicBezTo>
                      <a:pt x="60" y="8232"/>
                      <a:pt x="70" y="8228"/>
                      <a:pt x="76" y="8219"/>
                    </a:cubicBezTo>
                    <a:cubicBezTo>
                      <a:pt x="1660" y="6086"/>
                      <a:pt x="3275" y="3924"/>
                      <a:pt x="5397" y="2299"/>
                    </a:cubicBezTo>
                    <a:cubicBezTo>
                      <a:pt x="7152" y="955"/>
                      <a:pt x="9277" y="73"/>
                      <a:pt x="11491" y="73"/>
                    </a:cubicBezTo>
                    <a:cubicBezTo>
                      <a:pt x="11737" y="73"/>
                      <a:pt x="11984" y="83"/>
                      <a:pt x="12231" y="106"/>
                    </a:cubicBezTo>
                    <a:cubicBezTo>
                      <a:pt x="13409" y="217"/>
                      <a:pt x="14556" y="593"/>
                      <a:pt x="15511" y="1293"/>
                    </a:cubicBezTo>
                    <a:cubicBezTo>
                      <a:pt x="16537" y="2045"/>
                      <a:pt x="17268" y="3121"/>
                      <a:pt x="17725" y="4289"/>
                    </a:cubicBezTo>
                    <a:cubicBezTo>
                      <a:pt x="18781" y="6991"/>
                      <a:pt x="18395" y="9915"/>
                      <a:pt x="17999" y="12697"/>
                    </a:cubicBezTo>
                    <a:cubicBezTo>
                      <a:pt x="17613" y="15419"/>
                      <a:pt x="17379" y="18150"/>
                      <a:pt x="17776" y="20892"/>
                    </a:cubicBezTo>
                    <a:cubicBezTo>
                      <a:pt x="18131" y="23421"/>
                      <a:pt x="19015" y="25928"/>
                      <a:pt x="20639" y="27919"/>
                    </a:cubicBezTo>
                    <a:cubicBezTo>
                      <a:pt x="22111" y="29726"/>
                      <a:pt x="24153" y="31138"/>
                      <a:pt x="26437" y="31676"/>
                    </a:cubicBezTo>
                    <a:cubicBezTo>
                      <a:pt x="27071" y="31821"/>
                      <a:pt x="27717" y="31897"/>
                      <a:pt x="28363" y="31897"/>
                    </a:cubicBezTo>
                    <a:cubicBezTo>
                      <a:pt x="28847" y="31897"/>
                      <a:pt x="29330" y="31855"/>
                      <a:pt x="29809" y="31768"/>
                    </a:cubicBezTo>
                    <a:cubicBezTo>
                      <a:pt x="31108" y="31524"/>
                      <a:pt x="32327" y="30965"/>
                      <a:pt x="33484" y="30326"/>
                    </a:cubicBezTo>
                    <a:cubicBezTo>
                      <a:pt x="35942" y="28955"/>
                      <a:pt x="38318" y="27066"/>
                      <a:pt x="41222" y="26792"/>
                    </a:cubicBezTo>
                    <a:cubicBezTo>
                      <a:pt x="41420" y="26775"/>
                      <a:pt x="41617" y="26765"/>
                      <a:pt x="41813" y="26765"/>
                    </a:cubicBezTo>
                    <a:cubicBezTo>
                      <a:pt x="42876" y="26765"/>
                      <a:pt x="43903" y="27032"/>
                      <a:pt x="44787" y="27675"/>
                    </a:cubicBezTo>
                    <a:cubicBezTo>
                      <a:pt x="45680" y="28336"/>
                      <a:pt x="46401" y="29310"/>
                      <a:pt x="46564" y="30417"/>
                    </a:cubicBezTo>
                    <a:cubicBezTo>
                      <a:pt x="46655" y="30955"/>
                      <a:pt x="46584" y="31504"/>
                      <a:pt x="46381" y="32011"/>
                    </a:cubicBezTo>
                    <a:cubicBezTo>
                      <a:pt x="46369" y="32034"/>
                      <a:pt x="46383" y="32047"/>
                      <a:pt x="46402" y="32047"/>
                    </a:cubicBezTo>
                    <a:cubicBezTo>
                      <a:pt x="46416" y="32047"/>
                      <a:pt x="46433" y="32039"/>
                      <a:pt x="46442" y="32021"/>
                    </a:cubicBezTo>
                    <a:cubicBezTo>
                      <a:pt x="47274" y="29990"/>
                      <a:pt x="45680" y="27838"/>
                      <a:pt x="43832" y="27066"/>
                    </a:cubicBezTo>
                    <a:cubicBezTo>
                      <a:pt x="43212" y="26801"/>
                      <a:pt x="42543" y="26691"/>
                      <a:pt x="41870" y="26691"/>
                    </a:cubicBezTo>
                    <a:cubicBezTo>
                      <a:pt x="41253" y="26691"/>
                      <a:pt x="40632" y="26783"/>
                      <a:pt x="40044" y="26934"/>
                    </a:cubicBezTo>
                    <a:cubicBezTo>
                      <a:pt x="38654" y="27279"/>
                      <a:pt x="37354" y="27939"/>
                      <a:pt x="36125" y="28660"/>
                    </a:cubicBezTo>
                    <a:cubicBezTo>
                      <a:pt x="33789" y="30051"/>
                      <a:pt x="31423" y="31757"/>
                      <a:pt x="28590" y="31829"/>
                    </a:cubicBezTo>
                    <a:cubicBezTo>
                      <a:pt x="28515" y="31831"/>
                      <a:pt x="28440" y="31832"/>
                      <a:pt x="28365" y="31832"/>
                    </a:cubicBezTo>
                    <a:cubicBezTo>
                      <a:pt x="25948" y="31832"/>
                      <a:pt x="23631" y="30733"/>
                      <a:pt x="21868" y="29128"/>
                    </a:cubicBezTo>
                    <a:cubicBezTo>
                      <a:pt x="19888" y="27320"/>
                      <a:pt x="18679" y="24872"/>
                      <a:pt x="18090" y="22273"/>
                    </a:cubicBezTo>
                    <a:cubicBezTo>
                      <a:pt x="17471" y="19521"/>
                      <a:pt x="17542" y="16658"/>
                      <a:pt x="17907" y="13875"/>
                    </a:cubicBezTo>
                    <a:cubicBezTo>
                      <a:pt x="18273" y="11022"/>
                      <a:pt x="18872" y="8077"/>
                      <a:pt x="18110" y="5233"/>
                    </a:cubicBezTo>
                    <a:cubicBezTo>
                      <a:pt x="17796" y="4086"/>
                      <a:pt x="17278" y="2979"/>
                      <a:pt x="16476" y="2085"/>
                    </a:cubicBezTo>
                    <a:cubicBezTo>
                      <a:pt x="15704" y="1223"/>
                      <a:pt x="14699" y="613"/>
                      <a:pt x="13592" y="289"/>
                    </a:cubicBezTo>
                    <a:cubicBezTo>
                      <a:pt x="12909" y="92"/>
                      <a:pt x="12202" y="1"/>
                      <a:pt x="1149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12" name="Google Shape;512;p25"/>
              <p:cNvSpPr/>
              <p:nvPr/>
            </p:nvSpPr>
            <p:spPr>
              <a:xfrm rot="602346">
                <a:off x="-1748673" y="566490"/>
                <a:ext cx="6301923" cy="4272111"/>
              </a:xfrm>
              <a:custGeom>
                <a:avLst/>
                <a:gdLst/>
                <a:ahLst/>
                <a:cxnLst/>
                <a:rect l="l" t="t" r="r" b="b"/>
                <a:pathLst>
                  <a:path w="47275" h="32048" extrusionOk="0">
                    <a:moveTo>
                      <a:pt x="11491" y="1"/>
                    </a:moveTo>
                    <a:cubicBezTo>
                      <a:pt x="9887" y="1"/>
                      <a:pt x="8266" y="466"/>
                      <a:pt x="6879" y="1233"/>
                    </a:cubicBezTo>
                    <a:cubicBezTo>
                      <a:pt x="4575" y="2523"/>
                      <a:pt x="2797" y="4543"/>
                      <a:pt x="1203" y="6614"/>
                    </a:cubicBezTo>
                    <a:cubicBezTo>
                      <a:pt x="807" y="7133"/>
                      <a:pt x="411" y="7661"/>
                      <a:pt x="15" y="8189"/>
                    </a:cubicBezTo>
                    <a:cubicBezTo>
                      <a:pt x="1" y="8210"/>
                      <a:pt x="27" y="8232"/>
                      <a:pt x="51" y="8232"/>
                    </a:cubicBezTo>
                    <a:cubicBezTo>
                      <a:pt x="60" y="8232"/>
                      <a:pt x="70" y="8228"/>
                      <a:pt x="76" y="8219"/>
                    </a:cubicBezTo>
                    <a:cubicBezTo>
                      <a:pt x="1660" y="6086"/>
                      <a:pt x="3275" y="3924"/>
                      <a:pt x="5397" y="2299"/>
                    </a:cubicBezTo>
                    <a:cubicBezTo>
                      <a:pt x="7152" y="955"/>
                      <a:pt x="9277" y="73"/>
                      <a:pt x="11491" y="73"/>
                    </a:cubicBezTo>
                    <a:cubicBezTo>
                      <a:pt x="11737" y="73"/>
                      <a:pt x="11984" y="83"/>
                      <a:pt x="12231" y="106"/>
                    </a:cubicBezTo>
                    <a:cubicBezTo>
                      <a:pt x="13409" y="217"/>
                      <a:pt x="14556" y="593"/>
                      <a:pt x="15511" y="1293"/>
                    </a:cubicBezTo>
                    <a:cubicBezTo>
                      <a:pt x="16537" y="2045"/>
                      <a:pt x="17268" y="3121"/>
                      <a:pt x="17725" y="4289"/>
                    </a:cubicBezTo>
                    <a:cubicBezTo>
                      <a:pt x="18781" y="6991"/>
                      <a:pt x="18395" y="9915"/>
                      <a:pt x="17999" y="12697"/>
                    </a:cubicBezTo>
                    <a:cubicBezTo>
                      <a:pt x="17613" y="15419"/>
                      <a:pt x="17379" y="18150"/>
                      <a:pt x="17776" y="20892"/>
                    </a:cubicBezTo>
                    <a:cubicBezTo>
                      <a:pt x="18131" y="23421"/>
                      <a:pt x="19015" y="25928"/>
                      <a:pt x="20639" y="27919"/>
                    </a:cubicBezTo>
                    <a:cubicBezTo>
                      <a:pt x="22111" y="29726"/>
                      <a:pt x="24153" y="31138"/>
                      <a:pt x="26437" y="31676"/>
                    </a:cubicBezTo>
                    <a:cubicBezTo>
                      <a:pt x="27071" y="31821"/>
                      <a:pt x="27717" y="31897"/>
                      <a:pt x="28363" y="31897"/>
                    </a:cubicBezTo>
                    <a:cubicBezTo>
                      <a:pt x="28847" y="31897"/>
                      <a:pt x="29330" y="31855"/>
                      <a:pt x="29809" y="31768"/>
                    </a:cubicBezTo>
                    <a:cubicBezTo>
                      <a:pt x="31108" y="31524"/>
                      <a:pt x="32327" y="30965"/>
                      <a:pt x="33484" y="30326"/>
                    </a:cubicBezTo>
                    <a:cubicBezTo>
                      <a:pt x="35942" y="28955"/>
                      <a:pt x="38318" y="27066"/>
                      <a:pt x="41222" y="26792"/>
                    </a:cubicBezTo>
                    <a:cubicBezTo>
                      <a:pt x="41420" y="26775"/>
                      <a:pt x="41617" y="26765"/>
                      <a:pt x="41813" y="26765"/>
                    </a:cubicBezTo>
                    <a:cubicBezTo>
                      <a:pt x="42876" y="26765"/>
                      <a:pt x="43903" y="27032"/>
                      <a:pt x="44787" y="27675"/>
                    </a:cubicBezTo>
                    <a:cubicBezTo>
                      <a:pt x="45680" y="28336"/>
                      <a:pt x="46401" y="29310"/>
                      <a:pt x="46564" y="30417"/>
                    </a:cubicBezTo>
                    <a:cubicBezTo>
                      <a:pt x="46655" y="30955"/>
                      <a:pt x="46584" y="31504"/>
                      <a:pt x="46381" y="32011"/>
                    </a:cubicBezTo>
                    <a:cubicBezTo>
                      <a:pt x="46369" y="32034"/>
                      <a:pt x="46383" y="32047"/>
                      <a:pt x="46402" y="32047"/>
                    </a:cubicBezTo>
                    <a:cubicBezTo>
                      <a:pt x="46416" y="32047"/>
                      <a:pt x="46433" y="32039"/>
                      <a:pt x="46442" y="32021"/>
                    </a:cubicBezTo>
                    <a:cubicBezTo>
                      <a:pt x="47274" y="29990"/>
                      <a:pt x="45680" y="27838"/>
                      <a:pt x="43832" y="27066"/>
                    </a:cubicBezTo>
                    <a:cubicBezTo>
                      <a:pt x="43212" y="26801"/>
                      <a:pt x="42543" y="26691"/>
                      <a:pt x="41870" y="26691"/>
                    </a:cubicBezTo>
                    <a:cubicBezTo>
                      <a:pt x="41253" y="26691"/>
                      <a:pt x="40632" y="26783"/>
                      <a:pt x="40044" y="26934"/>
                    </a:cubicBezTo>
                    <a:cubicBezTo>
                      <a:pt x="38654" y="27279"/>
                      <a:pt x="37354" y="27939"/>
                      <a:pt x="36125" y="28660"/>
                    </a:cubicBezTo>
                    <a:cubicBezTo>
                      <a:pt x="33789" y="30051"/>
                      <a:pt x="31423" y="31757"/>
                      <a:pt x="28590" y="31829"/>
                    </a:cubicBezTo>
                    <a:cubicBezTo>
                      <a:pt x="28515" y="31831"/>
                      <a:pt x="28440" y="31832"/>
                      <a:pt x="28365" y="31832"/>
                    </a:cubicBezTo>
                    <a:cubicBezTo>
                      <a:pt x="25948" y="31832"/>
                      <a:pt x="23631" y="30733"/>
                      <a:pt x="21868" y="29128"/>
                    </a:cubicBezTo>
                    <a:cubicBezTo>
                      <a:pt x="19888" y="27320"/>
                      <a:pt x="18679" y="24872"/>
                      <a:pt x="18090" y="22273"/>
                    </a:cubicBezTo>
                    <a:cubicBezTo>
                      <a:pt x="17471" y="19521"/>
                      <a:pt x="17542" y="16658"/>
                      <a:pt x="17907" y="13875"/>
                    </a:cubicBezTo>
                    <a:cubicBezTo>
                      <a:pt x="18273" y="11022"/>
                      <a:pt x="18872" y="8077"/>
                      <a:pt x="18110" y="5233"/>
                    </a:cubicBezTo>
                    <a:cubicBezTo>
                      <a:pt x="17796" y="4086"/>
                      <a:pt x="17278" y="2979"/>
                      <a:pt x="16476" y="2085"/>
                    </a:cubicBezTo>
                    <a:cubicBezTo>
                      <a:pt x="15704" y="1223"/>
                      <a:pt x="14699" y="613"/>
                      <a:pt x="13592" y="289"/>
                    </a:cubicBezTo>
                    <a:cubicBezTo>
                      <a:pt x="12909" y="92"/>
                      <a:pt x="12202" y="1"/>
                      <a:pt x="1149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13" name="Google Shape;513;p25"/>
              <p:cNvSpPr/>
              <p:nvPr/>
            </p:nvSpPr>
            <p:spPr>
              <a:xfrm rot="-3790987">
                <a:off x="2549219" y="722852"/>
                <a:ext cx="3661649" cy="3894065"/>
              </a:xfrm>
              <a:custGeom>
                <a:avLst/>
                <a:gdLst/>
                <a:ahLst/>
                <a:cxnLst/>
                <a:rect l="l" t="t" r="r" b="b"/>
                <a:pathLst>
                  <a:path w="37197" h="39558" extrusionOk="0">
                    <a:moveTo>
                      <a:pt x="8059" y="63"/>
                    </a:moveTo>
                    <a:cubicBezTo>
                      <a:pt x="8465" y="63"/>
                      <a:pt x="8871" y="115"/>
                      <a:pt x="9271" y="227"/>
                    </a:cubicBezTo>
                    <a:cubicBezTo>
                      <a:pt x="9993" y="430"/>
                      <a:pt x="10612" y="867"/>
                      <a:pt x="11221" y="1303"/>
                    </a:cubicBezTo>
                    <a:cubicBezTo>
                      <a:pt x="12003" y="1872"/>
                      <a:pt x="12683" y="2562"/>
                      <a:pt x="13232" y="3375"/>
                    </a:cubicBezTo>
                    <a:cubicBezTo>
                      <a:pt x="13709" y="4086"/>
                      <a:pt x="14075" y="4868"/>
                      <a:pt x="14430" y="5640"/>
                    </a:cubicBezTo>
                    <a:cubicBezTo>
                      <a:pt x="15232" y="7396"/>
                      <a:pt x="16136" y="9112"/>
                      <a:pt x="17334" y="10645"/>
                    </a:cubicBezTo>
                    <a:cubicBezTo>
                      <a:pt x="17934" y="11417"/>
                      <a:pt x="18654" y="12118"/>
                      <a:pt x="19518" y="12585"/>
                    </a:cubicBezTo>
                    <a:cubicBezTo>
                      <a:pt x="20380" y="13052"/>
                      <a:pt x="21355" y="13276"/>
                      <a:pt x="22330" y="13357"/>
                    </a:cubicBezTo>
                    <a:cubicBezTo>
                      <a:pt x="22751" y="13391"/>
                      <a:pt x="23173" y="13403"/>
                      <a:pt x="23596" y="13403"/>
                    </a:cubicBezTo>
                    <a:cubicBezTo>
                      <a:pt x="24525" y="13403"/>
                      <a:pt x="25460" y="13346"/>
                      <a:pt x="26392" y="13346"/>
                    </a:cubicBezTo>
                    <a:cubicBezTo>
                      <a:pt x="27167" y="13346"/>
                      <a:pt x="27940" y="13386"/>
                      <a:pt x="28707" y="13529"/>
                    </a:cubicBezTo>
                    <a:cubicBezTo>
                      <a:pt x="32252" y="14200"/>
                      <a:pt x="35044" y="17063"/>
                      <a:pt x="36273" y="20364"/>
                    </a:cubicBezTo>
                    <a:cubicBezTo>
                      <a:pt x="36923" y="22079"/>
                      <a:pt x="37135" y="23918"/>
                      <a:pt x="36912" y="25746"/>
                    </a:cubicBezTo>
                    <a:cubicBezTo>
                      <a:pt x="36668" y="27644"/>
                      <a:pt x="35988" y="29462"/>
                      <a:pt x="35003" y="31097"/>
                    </a:cubicBezTo>
                    <a:cubicBezTo>
                      <a:pt x="32942" y="34529"/>
                      <a:pt x="29621" y="37068"/>
                      <a:pt x="25864" y="38388"/>
                    </a:cubicBezTo>
                    <a:cubicBezTo>
                      <a:pt x="23789" y="39119"/>
                      <a:pt x="21584" y="39491"/>
                      <a:pt x="19379" y="39491"/>
                    </a:cubicBezTo>
                    <a:cubicBezTo>
                      <a:pt x="17387" y="39491"/>
                      <a:pt x="15394" y="39187"/>
                      <a:pt x="13496" y="38571"/>
                    </a:cubicBezTo>
                    <a:cubicBezTo>
                      <a:pt x="9851" y="37383"/>
                      <a:pt x="6611" y="35027"/>
                      <a:pt x="4275" y="31990"/>
                    </a:cubicBezTo>
                    <a:cubicBezTo>
                      <a:pt x="3118" y="30487"/>
                      <a:pt x="2183" y="28822"/>
                      <a:pt x="1524" y="27055"/>
                    </a:cubicBezTo>
                    <a:cubicBezTo>
                      <a:pt x="721" y="24882"/>
                      <a:pt x="315" y="22577"/>
                      <a:pt x="183" y="20262"/>
                    </a:cubicBezTo>
                    <a:cubicBezTo>
                      <a:pt x="41" y="17967"/>
                      <a:pt x="163" y="15672"/>
                      <a:pt x="376" y="13387"/>
                    </a:cubicBezTo>
                    <a:cubicBezTo>
                      <a:pt x="477" y="12240"/>
                      <a:pt x="610" y="11113"/>
                      <a:pt x="752" y="9975"/>
                    </a:cubicBezTo>
                    <a:cubicBezTo>
                      <a:pt x="884" y="8919"/>
                      <a:pt x="1036" y="7863"/>
                      <a:pt x="1290" y="6827"/>
                    </a:cubicBezTo>
                    <a:cubicBezTo>
                      <a:pt x="1768" y="4857"/>
                      <a:pt x="2610" y="2867"/>
                      <a:pt x="4205" y="1557"/>
                    </a:cubicBezTo>
                    <a:cubicBezTo>
                      <a:pt x="5275" y="676"/>
                      <a:pt x="6662" y="63"/>
                      <a:pt x="8059" y="63"/>
                    </a:cubicBezTo>
                    <a:close/>
                    <a:moveTo>
                      <a:pt x="8072" y="0"/>
                    </a:moveTo>
                    <a:cubicBezTo>
                      <a:pt x="7618" y="0"/>
                      <a:pt x="7163" y="62"/>
                      <a:pt x="6723" y="176"/>
                    </a:cubicBezTo>
                    <a:cubicBezTo>
                      <a:pt x="4925" y="644"/>
                      <a:pt x="3433" y="1892"/>
                      <a:pt x="2499" y="3487"/>
                    </a:cubicBezTo>
                    <a:cubicBezTo>
                      <a:pt x="1432" y="5324"/>
                      <a:pt x="1016" y="7447"/>
                      <a:pt x="741" y="9528"/>
                    </a:cubicBezTo>
                    <a:cubicBezTo>
                      <a:pt x="427" y="11834"/>
                      <a:pt x="183" y="14159"/>
                      <a:pt x="92" y="16485"/>
                    </a:cubicBezTo>
                    <a:cubicBezTo>
                      <a:pt x="1" y="18810"/>
                      <a:pt x="71" y="21156"/>
                      <a:pt x="488" y="23451"/>
                    </a:cubicBezTo>
                    <a:cubicBezTo>
                      <a:pt x="863" y="25543"/>
                      <a:pt x="1524" y="27583"/>
                      <a:pt x="2539" y="29452"/>
                    </a:cubicBezTo>
                    <a:cubicBezTo>
                      <a:pt x="3453" y="31137"/>
                      <a:pt x="4621" y="32681"/>
                      <a:pt x="5981" y="34032"/>
                    </a:cubicBezTo>
                    <a:cubicBezTo>
                      <a:pt x="7342" y="35372"/>
                      <a:pt x="8896" y="36510"/>
                      <a:pt x="10582" y="37403"/>
                    </a:cubicBezTo>
                    <a:cubicBezTo>
                      <a:pt x="12369" y="38347"/>
                      <a:pt x="14298" y="38987"/>
                      <a:pt x="16298" y="39312"/>
                    </a:cubicBezTo>
                    <a:cubicBezTo>
                      <a:pt x="17316" y="39476"/>
                      <a:pt x="18346" y="39557"/>
                      <a:pt x="19377" y="39557"/>
                    </a:cubicBezTo>
                    <a:cubicBezTo>
                      <a:pt x="20453" y="39557"/>
                      <a:pt x="21530" y="39468"/>
                      <a:pt x="22594" y="39292"/>
                    </a:cubicBezTo>
                    <a:cubicBezTo>
                      <a:pt x="24676" y="38947"/>
                      <a:pt x="26707" y="38266"/>
                      <a:pt x="28576" y="37261"/>
                    </a:cubicBezTo>
                    <a:cubicBezTo>
                      <a:pt x="30291" y="36337"/>
                      <a:pt x="31855" y="35118"/>
                      <a:pt x="33165" y="33676"/>
                    </a:cubicBezTo>
                    <a:cubicBezTo>
                      <a:pt x="34455" y="32254"/>
                      <a:pt x="35511" y="30620"/>
                      <a:pt x="36201" y="28822"/>
                    </a:cubicBezTo>
                    <a:cubicBezTo>
                      <a:pt x="36871" y="27076"/>
                      <a:pt x="37196" y="25166"/>
                      <a:pt x="37024" y="23298"/>
                    </a:cubicBezTo>
                    <a:cubicBezTo>
                      <a:pt x="36862" y="21511"/>
                      <a:pt x="36252" y="19764"/>
                      <a:pt x="35308" y="18241"/>
                    </a:cubicBezTo>
                    <a:cubicBezTo>
                      <a:pt x="34384" y="16749"/>
                      <a:pt x="33125" y="15449"/>
                      <a:pt x="31611" y="14555"/>
                    </a:cubicBezTo>
                    <a:cubicBezTo>
                      <a:pt x="30850" y="14118"/>
                      <a:pt x="30038" y="13773"/>
                      <a:pt x="29185" y="13560"/>
                    </a:cubicBezTo>
                    <a:cubicBezTo>
                      <a:pt x="28283" y="13344"/>
                      <a:pt x="27356" y="13284"/>
                      <a:pt x="26434" y="13284"/>
                    </a:cubicBezTo>
                    <a:cubicBezTo>
                      <a:pt x="26359" y="13284"/>
                      <a:pt x="26284" y="13285"/>
                      <a:pt x="26209" y="13286"/>
                    </a:cubicBezTo>
                    <a:cubicBezTo>
                      <a:pt x="25356" y="13290"/>
                      <a:pt x="24474" y="13342"/>
                      <a:pt x="23596" y="13342"/>
                    </a:cubicBezTo>
                    <a:cubicBezTo>
                      <a:pt x="22268" y="13342"/>
                      <a:pt x="20949" y="13222"/>
                      <a:pt x="19751" y="12636"/>
                    </a:cubicBezTo>
                    <a:cubicBezTo>
                      <a:pt x="18817" y="12179"/>
                      <a:pt x="18055" y="11448"/>
                      <a:pt x="17415" y="10645"/>
                    </a:cubicBezTo>
                    <a:cubicBezTo>
                      <a:pt x="16756" y="9813"/>
                      <a:pt x="16187" y="8909"/>
                      <a:pt x="15669" y="7995"/>
                    </a:cubicBezTo>
                    <a:cubicBezTo>
                      <a:pt x="14765" y="6411"/>
                      <a:pt x="14206" y="4634"/>
                      <a:pt x="13150" y="3151"/>
                    </a:cubicBezTo>
                    <a:cubicBezTo>
                      <a:pt x="12633" y="2410"/>
                      <a:pt x="11983" y="1781"/>
                      <a:pt x="11252" y="1242"/>
                    </a:cubicBezTo>
                    <a:cubicBezTo>
                      <a:pt x="10622" y="795"/>
                      <a:pt x="9993" y="349"/>
                      <a:pt x="9241" y="146"/>
                    </a:cubicBezTo>
                    <a:cubicBezTo>
                      <a:pt x="8859" y="47"/>
                      <a:pt x="8466" y="0"/>
                      <a:pt x="807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14" name="Google Shape;514;p25"/>
              <p:cNvSpPr/>
              <p:nvPr/>
            </p:nvSpPr>
            <p:spPr>
              <a:xfrm rot="-565460" flipH="1">
                <a:off x="4004977" y="960008"/>
                <a:ext cx="5920740" cy="4013705"/>
              </a:xfrm>
              <a:custGeom>
                <a:avLst/>
                <a:gdLst/>
                <a:ahLst/>
                <a:cxnLst/>
                <a:rect l="l" t="t" r="r" b="b"/>
                <a:pathLst>
                  <a:path w="47275" h="32048" extrusionOk="0">
                    <a:moveTo>
                      <a:pt x="11491" y="1"/>
                    </a:moveTo>
                    <a:cubicBezTo>
                      <a:pt x="9887" y="1"/>
                      <a:pt x="8266" y="466"/>
                      <a:pt x="6879" y="1233"/>
                    </a:cubicBezTo>
                    <a:cubicBezTo>
                      <a:pt x="4575" y="2523"/>
                      <a:pt x="2797" y="4543"/>
                      <a:pt x="1203" y="6614"/>
                    </a:cubicBezTo>
                    <a:cubicBezTo>
                      <a:pt x="807" y="7133"/>
                      <a:pt x="411" y="7661"/>
                      <a:pt x="15" y="8189"/>
                    </a:cubicBezTo>
                    <a:cubicBezTo>
                      <a:pt x="1" y="8210"/>
                      <a:pt x="27" y="8232"/>
                      <a:pt x="51" y="8232"/>
                    </a:cubicBezTo>
                    <a:cubicBezTo>
                      <a:pt x="60" y="8232"/>
                      <a:pt x="70" y="8228"/>
                      <a:pt x="76" y="8219"/>
                    </a:cubicBezTo>
                    <a:cubicBezTo>
                      <a:pt x="1660" y="6086"/>
                      <a:pt x="3275" y="3924"/>
                      <a:pt x="5397" y="2299"/>
                    </a:cubicBezTo>
                    <a:cubicBezTo>
                      <a:pt x="7152" y="955"/>
                      <a:pt x="9277" y="73"/>
                      <a:pt x="11491" y="73"/>
                    </a:cubicBezTo>
                    <a:cubicBezTo>
                      <a:pt x="11737" y="73"/>
                      <a:pt x="11984" y="83"/>
                      <a:pt x="12231" y="106"/>
                    </a:cubicBezTo>
                    <a:cubicBezTo>
                      <a:pt x="13409" y="217"/>
                      <a:pt x="14556" y="593"/>
                      <a:pt x="15511" y="1293"/>
                    </a:cubicBezTo>
                    <a:cubicBezTo>
                      <a:pt x="16537" y="2045"/>
                      <a:pt x="17268" y="3121"/>
                      <a:pt x="17725" y="4289"/>
                    </a:cubicBezTo>
                    <a:cubicBezTo>
                      <a:pt x="18781" y="6991"/>
                      <a:pt x="18395" y="9915"/>
                      <a:pt x="17999" y="12697"/>
                    </a:cubicBezTo>
                    <a:cubicBezTo>
                      <a:pt x="17613" y="15419"/>
                      <a:pt x="17379" y="18150"/>
                      <a:pt x="17776" y="20892"/>
                    </a:cubicBezTo>
                    <a:cubicBezTo>
                      <a:pt x="18131" y="23421"/>
                      <a:pt x="19015" y="25928"/>
                      <a:pt x="20639" y="27919"/>
                    </a:cubicBezTo>
                    <a:cubicBezTo>
                      <a:pt x="22111" y="29726"/>
                      <a:pt x="24153" y="31138"/>
                      <a:pt x="26437" y="31676"/>
                    </a:cubicBezTo>
                    <a:cubicBezTo>
                      <a:pt x="27071" y="31821"/>
                      <a:pt x="27717" y="31897"/>
                      <a:pt x="28363" y="31897"/>
                    </a:cubicBezTo>
                    <a:cubicBezTo>
                      <a:pt x="28847" y="31897"/>
                      <a:pt x="29330" y="31855"/>
                      <a:pt x="29809" y="31768"/>
                    </a:cubicBezTo>
                    <a:cubicBezTo>
                      <a:pt x="31108" y="31524"/>
                      <a:pt x="32327" y="30965"/>
                      <a:pt x="33484" y="30326"/>
                    </a:cubicBezTo>
                    <a:cubicBezTo>
                      <a:pt x="35942" y="28955"/>
                      <a:pt x="38318" y="27066"/>
                      <a:pt x="41222" y="26792"/>
                    </a:cubicBezTo>
                    <a:cubicBezTo>
                      <a:pt x="41420" y="26775"/>
                      <a:pt x="41617" y="26765"/>
                      <a:pt x="41813" y="26765"/>
                    </a:cubicBezTo>
                    <a:cubicBezTo>
                      <a:pt x="42876" y="26765"/>
                      <a:pt x="43903" y="27032"/>
                      <a:pt x="44787" y="27675"/>
                    </a:cubicBezTo>
                    <a:cubicBezTo>
                      <a:pt x="45680" y="28336"/>
                      <a:pt x="46401" y="29310"/>
                      <a:pt x="46564" y="30417"/>
                    </a:cubicBezTo>
                    <a:cubicBezTo>
                      <a:pt x="46655" y="30955"/>
                      <a:pt x="46584" y="31504"/>
                      <a:pt x="46381" y="32011"/>
                    </a:cubicBezTo>
                    <a:cubicBezTo>
                      <a:pt x="46369" y="32034"/>
                      <a:pt x="46383" y="32047"/>
                      <a:pt x="46402" y="32047"/>
                    </a:cubicBezTo>
                    <a:cubicBezTo>
                      <a:pt x="46416" y="32047"/>
                      <a:pt x="46433" y="32039"/>
                      <a:pt x="46442" y="32021"/>
                    </a:cubicBezTo>
                    <a:cubicBezTo>
                      <a:pt x="47274" y="29990"/>
                      <a:pt x="45680" y="27838"/>
                      <a:pt x="43832" y="27066"/>
                    </a:cubicBezTo>
                    <a:cubicBezTo>
                      <a:pt x="43212" y="26801"/>
                      <a:pt x="42543" y="26691"/>
                      <a:pt x="41870" y="26691"/>
                    </a:cubicBezTo>
                    <a:cubicBezTo>
                      <a:pt x="41253" y="26691"/>
                      <a:pt x="40632" y="26783"/>
                      <a:pt x="40044" y="26934"/>
                    </a:cubicBezTo>
                    <a:cubicBezTo>
                      <a:pt x="38654" y="27279"/>
                      <a:pt x="37354" y="27939"/>
                      <a:pt x="36125" y="28660"/>
                    </a:cubicBezTo>
                    <a:cubicBezTo>
                      <a:pt x="33789" y="30051"/>
                      <a:pt x="31423" y="31757"/>
                      <a:pt x="28590" y="31829"/>
                    </a:cubicBezTo>
                    <a:cubicBezTo>
                      <a:pt x="28515" y="31831"/>
                      <a:pt x="28440" y="31832"/>
                      <a:pt x="28365" y="31832"/>
                    </a:cubicBezTo>
                    <a:cubicBezTo>
                      <a:pt x="25948" y="31832"/>
                      <a:pt x="23631" y="30733"/>
                      <a:pt x="21868" y="29128"/>
                    </a:cubicBezTo>
                    <a:cubicBezTo>
                      <a:pt x="19888" y="27320"/>
                      <a:pt x="18679" y="24872"/>
                      <a:pt x="18090" y="22273"/>
                    </a:cubicBezTo>
                    <a:cubicBezTo>
                      <a:pt x="17471" y="19521"/>
                      <a:pt x="17542" y="16658"/>
                      <a:pt x="17907" y="13875"/>
                    </a:cubicBezTo>
                    <a:cubicBezTo>
                      <a:pt x="18273" y="11022"/>
                      <a:pt x="18872" y="8077"/>
                      <a:pt x="18110" y="5233"/>
                    </a:cubicBezTo>
                    <a:cubicBezTo>
                      <a:pt x="17796" y="4086"/>
                      <a:pt x="17278" y="2979"/>
                      <a:pt x="16476" y="2085"/>
                    </a:cubicBezTo>
                    <a:cubicBezTo>
                      <a:pt x="15704" y="1223"/>
                      <a:pt x="14699" y="613"/>
                      <a:pt x="13592" y="289"/>
                    </a:cubicBezTo>
                    <a:cubicBezTo>
                      <a:pt x="12909" y="92"/>
                      <a:pt x="12202" y="1"/>
                      <a:pt x="1149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15" name="Google Shape;515;p25"/>
              <p:cNvSpPr/>
              <p:nvPr/>
            </p:nvSpPr>
            <p:spPr>
              <a:xfrm rot="-2190436">
                <a:off x="6767466" y="2203417"/>
                <a:ext cx="3389217" cy="2184986"/>
              </a:xfrm>
              <a:custGeom>
                <a:avLst/>
                <a:gdLst/>
                <a:ahLst/>
                <a:cxnLst/>
                <a:rect l="l" t="t" r="r" b="b"/>
                <a:pathLst>
                  <a:path w="68641" h="44252" extrusionOk="0">
                    <a:moveTo>
                      <a:pt x="67677" y="0"/>
                    </a:moveTo>
                    <a:cubicBezTo>
                      <a:pt x="65155" y="0"/>
                      <a:pt x="62741" y="1012"/>
                      <a:pt x="60731" y="2524"/>
                    </a:cubicBezTo>
                    <a:cubicBezTo>
                      <a:pt x="58294" y="4352"/>
                      <a:pt x="56516" y="6829"/>
                      <a:pt x="55074" y="9480"/>
                    </a:cubicBezTo>
                    <a:cubicBezTo>
                      <a:pt x="52160" y="14852"/>
                      <a:pt x="50383" y="21107"/>
                      <a:pt x="45621" y="25240"/>
                    </a:cubicBezTo>
                    <a:cubicBezTo>
                      <a:pt x="44504" y="26215"/>
                      <a:pt x="43245" y="27027"/>
                      <a:pt x="41864" y="27576"/>
                    </a:cubicBezTo>
                    <a:cubicBezTo>
                      <a:pt x="40310" y="28185"/>
                      <a:pt x="38644" y="28459"/>
                      <a:pt x="36979" y="28499"/>
                    </a:cubicBezTo>
                    <a:cubicBezTo>
                      <a:pt x="36764" y="28506"/>
                      <a:pt x="36550" y="28509"/>
                      <a:pt x="36335" y="28509"/>
                    </a:cubicBezTo>
                    <a:cubicBezTo>
                      <a:pt x="33195" y="28509"/>
                      <a:pt x="30095" y="27846"/>
                      <a:pt x="26977" y="27504"/>
                    </a:cubicBezTo>
                    <a:cubicBezTo>
                      <a:pt x="25877" y="27383"/>
                      <a:pt x="24780" y="27316"/>
                      <a:pt x="23686" y="27316"/>
                    </a:cubicBezTo>
                    <a:cubicBezTo>
                      <a:pt x="21954" y="27316"/>
                      <a:pt x="20230" y="27484"/>
                      <a:pt x="18518" y="27870"/>
                    </a:cubicBezTo>
                    <a:cubicBezTo>
                      <a:pt x="15918" y="28459"/>
                      <a:pt x="13420" y="29464"/>
                      <a:pt x="11125" y="30815"/>
                    </a:cubicBezTo>
                    <a:cubicBezTo>
                      <a:pt x="6576" y="33506"/>
                      <a:pt x="2799" y="37578"/>
                      <a:pt x="687" y="42442"/>
                    </a:cubicBezTo>
                    <a:cubicBezTo>
                      <a:pt x="433" y="43020"/>
                      <a:pt x="210" y="43609"/>
                      <a:pt x="7" y="44209"/>
                    </a:cubicBezTo>
                    <a:cubicBezTo>
                      <a:pt x="0" y="44234"/>
                      <a:pt x="21" y="44251"/>
                      <a:pt x="40" y="44251"/>
                    </a:cubicBezTo>
                    <a:cubicBezTo>
                      <a:pt x="52" y="44251"/>
                      <a:pt x="64" y="44245"/>
                      <a:pt x="68" y="44229"/>
                    </a:cubicBezTo>
                    <a:cubicBezTo>
                      <a:pt x="1824" y="39080"/>
                      <a:pt x="5398" y="34673"/>
                      <a:pt x="9897" y="31668"/>
                    </a:cubicBezTo>
                    <a:cubicBezTo>
                      <a:pt x="14007" y="28925"/>
                      <a:pt x="18839" y="27367"/>
                      <a:pt x="23767" y="27367"/>
                    </a:cubicBezTo>
                    <a:cubicBezTo>
                      <a:pt x="24257" y="27367"/>
                      <a:pt x="24749" y="27382"/>
                      <a:pt x="25240" y="27413"/>
                    </a:cubicBezTo>
                    <a:cubicBezTo>
                      <a:pt x="28866" y="27644"/>
                      <a:pt x="32681" y="28556"/>
                      <a:pt x="36366" y="28556"/>
                    </a:cubicBezTo>
                    <a:cubicBezTo>
                      <a:pt x="38998" y="28556"/>
                      <a:pt x="41563" y="28091"/>
                      <a:pt x="43945" y="26581"/>
                    </a:cubicBezTo>
                    <a:cubicBezTo>
                      <a:pt x="49053" y="23351"/>
                      <a:pt x="51308" y="17411"/>
                      <a:pt x="53785" y="12202"/>
                    </a:cubicBezTo>
                    <a:cubicBezTo>
                      <a:pt x="55126" y="9368"/>
                      <a:pt x="56638" y="6535"/>
                      <a:pt x="58852" y="4271"/>
                    </a:cubicBezTo>
                    <a:cubicBezTo>
                      <a:pt x="60893" y="2179"/>
                      <a:pt x="63543" y="493"/>
                      <a:pt x="66488" y="138"/>
                    </a:cubicBezTo>
                    <a:cubicBezTo>
                      <a:pt x="66861" y="89"/>
                      <a:pt x="67236" y="66"/>
                      <a:pt x="67611" y="66"/>
                    </a:cubicBezTo>
                    <a:cubicBezTo>
                      <a:pt x="67941" y="66"/>
                      <a:pt x="68272" y="84"/>
                      <a:pt x="68600" y="118"/>
                    </a:cubicBezTo>
                    <a:cubicBezTo>
                      <a:pt x="68641" y="118"/>
                      <a:pt x="68641" y="57"/>
                      <a:pt x="68600" y="46"/>
                    </a:cubicBezTo>
                    <a:cubicBezTo>
                      <a:pt x="68291" y="15"/>
                      <a:pt x="67983" y="0"/>
                      <a:pt x="6767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16" name="Google Shape;516;p25"/>
              <p:cNvSpPr/>
              <p:nvPr/>
            </p:nvSpPr>
            <p:spPr>
              <a:xfrm rot="9272496">
                <a:off x="784504" y="-1103050"/>
                <a:ext cx="4382991" cy="2835046"/>
              </a:xfrm>
              <a:custGeom>
                <a:avLst/>
                <a:gdLst/>
                <a:ahLst/>
                <a:cxnLst/>
                <a:rect l="l" t="t" r="r" b="b"/>
                <a:pathLst>
                  <a:path w="85746" h="55463" extrusionOk="0">
                    <a:moveTo>
                      <a:pt x="48227" y="0"/>
                    </a:moveTo>
                    <a:cubicBezTo>
                      <a:pt x="47882" y="0"/>
                      <a:pt x="47535" y="9"/>
                      <a:pt x="47188" y="28"/>
                    </a:cubicBezTo>
                    <a:cubicBezTo>
                      <a:pt x="42599" y="282"/>
                      <a:pt x="38151" y="2018"/>
                      <a:pt x="34455" y="4719"/>
                    </a:cubicBezTo>
                    <a:cubicBezTo>
                      <a:pt x="30372" y="7705"/>
                      <a:pt x="27509" y="11899"/>
                      <a:pt x="24311" y="15737"/>
                    </a:cubicBezTo>
                    <a:cubicBezTo>
                      <a:pt x="21142" y="19545"/>
                      <a:pt x="17345" y="23231"/>
                      <a:pt x="12338" y="24338"/>
                    </a:cubicBezTo>
                    <a:cubicBezTo>
                      <a:pt x="11445" y="24532"/>
                      <a:pt x="10521" y="24639"/>
                      <a:pt x="9599" y="24639"/>
                    </a:cubicBezTo>
                    <a:cubicBezTo>
                      <a:pt x="8059" y="24639"/>
                      <a:pt x="6524" y="24340"/>
                      <a:pt x="5139" y="23647"/>
                    </a:cubicBezTo>
                    <a:cubicBezTo>
                      <a:pt x="3209" y="22693"/>
                      <a:pt x="1585" y="21027"/>
                      <a:pt x="793" y="19017"/>
                    </a:cubicBezTo>
                    <a:cubicBezTo>
                      <a:pt x="407" y="18052"/>
                      <a:pt x="244" y="17026"/>
                      <a:pt x="305" y="16001"/>
                    </a:cubicBezTo>
                    <a:cubicBezTo>
                      <a:pt x="305" y="15976"/>
                      <a:pt x="287" y="15963"/>
                      <a:pt x="269" y="15963"/>
                    </a:cubicBezTo>
                    <a:cubicBezTo>
                      <a:pt x="252" y="15963"/>
                      <a:pt x="234" y="15976"/>
                      <a:pt x="234" y="16001"/>
                    </a:cubicBezTo>
                    <a:cubicBezTo>
                      <a:pt x="1" y="20032"/>
                      <a:pt x="3291" y="23516"/>
                      <a:pt x="7078" y="24419"/>
                    </a:cubicBezTo>
                    <a:cubicBezTo>
                      <a:pt x="7930" y="24622"/>
                      <a:pt x="8785" y="24716"/>
                      <a:pt x="9633" y="24716"/>
                    </a:cubicBezTo>
                    <a:cubicBezTo>
                      <a:pt x="13412" y="24716"/>
                      <a:pt x="17069" y="22848"/>
                      <a:pt x="19913" y="20418"/>
                    </a:cubicBezTo>
                    <a:cubicBezTo>
                      <a:pt x="23762" y="17128"/>
                      <a:pt x="26514" y="12813"/>
                      <a:pt x="29875" y="9056"/>
                    </a:cubicBezTo>
                    <a:cubicBezTo>
                      <a:pt x="33125" y="5410"/>
                      <a:pt x="37095" y="2546"/>
                      <a:pt x="41786" y="1084"/>
                    </a:cubicBezTo>
                    <a:cubicBezTo>
                      <a:pt x="43888" y="429"/>
                      <a:pt x="46088" y="78"/>
                      <a:pt x="48282" y="78"/>
                    </a:cubicBezTo>
                    <a:cubicBezTo>
                      <a:pt x="50613" y="78"/>
                      <a:pt x="52937" y="475"/>
                      <a:pt x="55129" y="1327"/>
                    </a:cubicBezTo>
                    <a:cubicBezTo>
                      <a:pt x="59049" y="2851"/>
                      <a:pt x="62492" y="5704"/>
                      <a:pt x="64523" y="9401"/>
                    </a:cubicBezTo>
                    <a:cubicBezTo>
                      <a:pt x="65670" y="11513"/>
                      <a:pt x="66259" y="13818"/>
                      <a:pt x="66421" y="16204"/>
                    </a:cubicBezTo>
                    <a:cubicBezTo>
                      <a:pt x="66614" y="18926"/>
                      <a:pt x="66330" y="21657"/>
                      <a:pt x="66218" y="24378"/>
                    </a:cubicBezTo>
                    <a:cubicBezTo>
                      <a:pt x="66046" y="28420"/>
                      <a:pt x="66391" y="32807"/>
                      <a:pt x="68930" y="36148"/>
                    </a:cubicBezTo>
                    <a:cubicBezTo>
                      <a:pt x="70067" y="37640"/>
                      <a:pt x="71600" y="38727"/>
                      <a:pt x="73428" y="39215"/>
                    </a:cubicBezTo>
                    <a:cubicBezTo>
                      <a:pt x="74657" y="39549"/>
                      <a:pt x="75936" y="39651"/>
                      <a:pt x="77196" y="39895"/>
                    </a:cubicBezTo>
                    <a:cubicBezTo>
                      <a:pt x="78343" y="40118"/>
                      <a:pt x="79439" y="40494"/>
                      <a:pt x="80434" y="41113"/>
                    </a:cubicBezTo>
                    <a:cubicBezTo>
                      <a:pt x="82303" y="42261"/>
                      <a:pt x="83745" y="44099"/>
                      <a:pt x="84395" y="46190"/>
                    </a:cubicBezTo>
                    <a:cubicBezTo>
                      <a:pt x="85055" y="48354"/>
                      <a:pt x="84811" y="50750"/>
                      <a:pt x="83826" y="52771"/>
                    </a:cubicBezTo>
                    <a:cubicBezTo>
                      <a:pt x="83339" y="53766"/>
                      <a:pt x="82679" y="54659"/>
                      <a:pt x="81867" y="55411"/>
                    </a:cubicBezTo>
                    <a:cubicBezTo>
                      <a:pt x="81844" y="55434"/>
                      <a:pt x="81866" y="55462"/>
                      <a:pt x="81892" y="55462"/>
                    </a:cubicBezTo>
                    <a:cubicBezTo>
                      <a:pt x="81901" y="55462"/>
                      <a:pt x="81909" y="55459"/>
                      <a:pt x="81917" y="55451"/>
                    </a:cubicBezTo>
                    <a:cubicBezTo>
                      <a:pt x="84974" y="52598"/>
                      <a:pt x="85746" y="47826"/>
                      <a:pt x="83582" y="44220"/>
                    </a:cubicBezTo>
                    <a:cubicBezTo>
                      <a:pt x="82567" y="42514"/>
                      <a:pt x="80993" y="41133"/>
                      <a:pt x="79155" y="40382"/>
                    </a:cubicBezTo>
                    <a:cubicBezTo>
                      <a:pt x="76840" y="39448"/>
                      <a:pt x="74220" y="39702"/>
                      <a:pt x="71956" y="38605"/>
                    </a:cubicBezTo>
                    <a:cubicBezTo>
                      <a:pt x="68229" y="36787"/>
                      <a:pt x="66685" y="32380"/>
                      <a:pt x="66330" y="28512"/>
                    </a:cubicBezTo>
                    <a:cubicBezTo>
                      <a:pt x="65843" y="23313"/>
                      <a:pt x="67305" y="18032"/>
                      <a:pt x="65974" y="12894"/>
                    </a:cubicBezTo>
                    <a:cubicBezTo>
                      <a:pt x="64979" y="9004"/>
                      <a:pt x="62400" y="5653"/>
                      <a:pt x="59120" y="3379"/>
                    </a:cubicBezTo>
                    <a:cubicBezTo>
                      <a:pt x="55922" y="1150"/>
                      <a:pt x="52115" y="0"/>
                      <a:pt x="4822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8511603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8" name="Google Shape;518;p26"/>
          <p:cNvGrpSpPr/>
          <p:nvPr/>
        </p:nvGrpSpPr>
        <p:grpSpPr>
          <a:xfrm rot="10800000">
            <a:off x="-1785401" y="-290809"/>
            <a:ext cx="16816309" cy="9785073"/>
            <a:chOff x="-2138111" y="-1907432"/>
            <a:chExt cx="12612232" cy="7338805"/>
          </a:xfrm>
        </p:grpSpPr>
        <p:sp>
          <p:nvSpPr>
            <p:cNvPr id="519" name="Google Shape;519;p26"/>
            <p:cNvSpPr/>
            <p:nvPr/>
          </p:nvSpPr>
          <p:spPr>
            <a:xfrm rot="-10210910">
              <a:off x="5334753" y="-288655"/>
              <a:ext cx="3261178" cy="1154360"/>
            </a:xfrm>
            <a:custGeom>
              <a:avLst/>
              <a:gdLst/>
              <a:ahLst/>
              <a:cxnLst/>
              <a:rect l="l" t="t" r="r" b="b"/>
              <a:pathLst>
                <a:path w="71732" h="25391" extrusionOk="0">
                  <a:moveTo>
                    <a:pt x="56488" y="1"/>
                  </a:moveTo>
                  <a:cubicBezTo>
                    <a:pt x="55279" y="1"/>
                    <a:pt x="54071" y="138"/>
                    <a:pt x="52895" y="412"/>
                  </a:cubicBezTo>
                  <a:cubicBezTo>
                    <a:pt x="49787" y="1143"/>
                    <a:pt x="47158" y="2890"/>
                    <a:pt x="44873" y="5073"/>
                  </a:cubicBezTo>
                  <a:cubicBezTo>
                    <a:pt x="40293" y="9420"/>
                    <a:pt x="36272" y="15847"/>
                    <a:pt x="29367" y="16416"/>
                  </a:cubicBezTo>
                  <a:cubicBezTo>
                    <a:pt x="29019" y="16444"/>
                    <a:pt x="28673" y="16457"/>
                    <a:pt x="28327" y="16457"/>
                  </a:cubicBezTo>
                  <a:cubicBezTo>
                    <a:pt x="25059" y="16457"/>
                    <a:pt x="21885" y="15265"/>
                    <a:pt x="18836" y="14182"/>
                  </a:cubicBezTo>
                  <a:cubicBezTo>
                    <a:pt x="15978" y="13173"/>
                    <a:pt x="13052" y="12242"/>
                    <a:pt x="9988" y="12242"/>
                  </a:cubicBezTo>
                  <a:cubicBezTo>
                    <a:pt x="9939" y="12242"/>
                    <a:pt x="9889" y="12242"/>
                    <a:pt x="9839" y="12243"/>
                  </a:cubicBezTo>
                  <a:cubicBezTo>
                    <a:pt x="7037" y="12283"/>
                    <a:pt x="4275" y="13238"/>
                    <a:pt x="2478" y="15472"/>
                  </a:cubicBezTo>
                  <a:cubicBezTo>
                    <a:pt x="741" y="17645"/>
                    <a:pt x="152" y="20498"/>
                    <a:pt x="50" y="23219"/>
                  </a:cubicBezTo>
                  <a:cubicBezTo>
                    <a:pt x="30" y="23930"/>
                    <a:pt x="41" y="24641"/>
                    <a:pt x="71" y="25352"/>
                  </a:cubicBezTo>
                  <a:cubicBezTo>
                    <a:pt x="76" y="25377"/>
                    <a:pt x="94" y="25390"/>
                    <a:pt x="110" y="25390"/>
                  </a:cubicBezTo>
                  <a:cubicBezTo>
                    <a:pt x="127" y="25390"/>
                    <a:pt x="142" y="25377"/>
                    <a:pt x="142" y="25352"/>
                  </a:cubicBezTo>
                  <a:cubicBezTo>
                    <a:pt x="0" y="22529"/>
                    <a:pt x="244" y="19523"/>
                    <a:pt x="1584" y="16975"/>
                  </a:cubicBezTo>
                  <a:cubicBezTo>
                    <a:pt x="2264" y="15685"/>
                    <a:pt x="3229" y="14568"/>
                    <a:pt x="4458" y="13775"/>
                  </a:cubicBezTo>
                  <a:cubicBezTo>
                    <a:pt x="5676" y="12994"/>
                    <a:pt x="7068" y="12557"/>
                    <a:pt x="8489" y="12394"/>
                  </a:cubicBezTo>
                  <a:cubicBezTo>
                    <a:pt x="9022" y="12333"/>
                    <a:pt x="9548" y="12305"/>
                    <a:pt x="10070" y="12305"/>
                  </a:cubicBezTo>
                  <a:cubicBezTo>
                    <a:pt x="16002" y="12305"/>
                    <a:pt x="21274" y="15981"/>
                    <a:pt x="27163" y="16467"/>
                  </a:cubicBezTo>
                  <a:cubicBezTo>
                    <a:pt x="27555" y="16501"/>
                    <a:pt x="27948" y="16519"/>
                    <a:pt x="28340" y="16519"/>
                  </a:cubicBezTo>
                  <a:cubicBezTo>
                    <a:pt x="29566" y="16519"/>
                    <a:pt x="30787" y="16346"/>
                    <a:pt x="31956" y="15969"/>
                  </a:cubicBezTo>
                  <a:cubicBezTo>
                    <a:pt x="33368" y="15512"/>
                    <a:pt x="34677" y="14801"/>
                    <a:pt x="35886" y="13949"/>
                  </a:cubicBezTo>
                  <a:cubicBezTo>
                    <a:pt x="38414" y="12151"/>
                    <a:pt x="40456" y="9815"/>
                    <a:pt x="42548" y="7551"/>
                  </a:cubicBezTo>
                  <a:cubicBezTo>
                    <a:pt x="44710" y="5216"/>
                    <a:pt x="47025" y="2890"/>
                    <a:pt x="49950" y="1509"/>
                  </a:cubicBezTo>
                  <a:cubicBezTo>
                    <a:pt x="51984" y="549"/>
                    <a:pt x="54235" y="70"/>
                    <a:pt x="56482" y="70"/>
                  </a:cubicBezTo>
                  <a:cubicBezTo>
                    <a:pt x="57421" y="70"/>
                    <a:pt x="58360" y="153"/>
                    <a:pt x="59282" y="321"/>
                  </a:cubicBezTo>
                  <a:cubicBezTo>
                    <a:pt x="65182" y="1387"/>
                    <a:pt x="69945" y="6038"/>
                    <a:pt x="71315" y="11857"/>
                  </a:cubicBezTo>
                  <a:cubicBezTo>
                    <a:pt x="71488" y="12567"/>
                    <a:pt x="71599" y="13288"/>
                    <a:pt x="71660" y="14009"/>
                  </a:cubicBezTo>
                  <a:cubicBezTo>
                    <a:pt x="71666" y="14035"/>
                    <a:pt x="71684" y="14047"/>
                    <a:pt x="71700" y="14047"/>
                  </a:cubicBezTo>
                  <a:cubicBezTo>
                    <a:pt x="71717" y="14047"/>
                    <a:pt x="71732" y="14035"/>
                    <a:pt x="71732" y="14009"/>
                  </a:cubicBezTo>
                  <a:cubicBezTo>
                    <a:pt x="71244" y="8292"/>
                    <a:pt x="67386" y="3042"/>
                    <a:pt x="62004" y="1001"/>
                  </a:cubicBezTo>
                  <a:cubicBezTo>
                    <a:pt x="60248" y="333"/>
                    <a:pt x="58368" y="1"/>
                    <a:pt x="56488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0" name="Google Shape;520;p26"/>
            <p:cNvSpPr/>
            <p:nvPr/>
          </p:nvSpPr>
          <p:spPr>
            <a:xfrm rot="-10210910">
              <a:off x="5416403" y="-315880"/>
              <a:ext cx="3261178" cy="1154360"/>
            </a:xfrm>
            <a:custGeom>
              <a:avLst/>
              <a:gdLst/>
              <a:ahLst/>
              <a:cxnLst/>
              <a:rect l="l" t="t" r="r" b="b"/>
              <a:pathLst>
                <a:path w="71732" h="25391" extrusionOk="0">
                  <a:moveTo>
                    <a:pt x="56488" y="1"/>
                  </a:moveTo>
                  <a:cubicBezTo>
                    <a:pt x="55279" y="1"/>
                    <a:pt x="54071" y="138"/>
                    <a:pt x="52895" y="412"/>
                  </a:cubicBezTo>
                  <a:cubicBezTo>
                    <a:pt x="49787" y="1143"/>
                    <a:pt x="47158" y="2890"/>
                    <a:pt x="44873" y="5073"/>
                  </a:cubicBezTo>
                  <a:cubicBezTo>
                    <a:pt x="40293" y="9420"/>
                    <a:pt x="36272" y="15847"/>
                    <a:pt x="29367" y="16416"/>
                  </a:cubicBezTo>
                  <a:cubicBezTo>
                    <a:pt x="29019" y="16444"/>
                    <a:pt x="28673" y="16457"/>
                    <a:pt x="28327" y="16457"/>
                  </a:cubicBezTo>
                  <a:cubicBezTo>
                    <a:pt x="25059" y="16457"/>
                    <a:pt x="21885" y="15265"/>
                    <a:pt x="18836" y="14182"/>
                  </a:cubicBezTo>
                  <a:cubicBezTo>
                    <a:pt x="15978" y="13173"/>
                    <a:pt x="13052" y="12242"/>
                    <a:pt x="9988" y="12242"/>
                  </a:cubicBezTo>
                  <a:cubicBezTo>
                    <a:pt x="9939" y="12242"/>
                    <a:pt x="9889" y="12242"/>
                    <a:pt x="9839" y="12243"/>
                  </a:cubicBezTo>
                  <a:cubicBezTo>
                    <a:pt x="7037" y="12283"/>
                    <a:pt x="4275" y="13238"/>
                    <a:pt x="2478" y="15472"/>
                  </a:cubicBezTo>
                  <a:cubicBezTo>
                    <a:pt x="741" y="17645"/>
                    <a:pt x="152" y="20498"/>
                    <a:pt x="50" y="23219"/>
                  </a:cubicBezTo>
                  <a:cubicBezTo>
                    <a:pt x="30" y="23930"/>
                    <a:pt x="41" y="24641"/>
                    <a:pt x="71" y="25352"/>
                  </a:cubicBezTo>
                  <a:cubicBezTo>
                    <a:pt x="76" y="25377"/>
                    <a:pt x="94" y="25390"/>
                    <a:pt x="110" y="25390"/>
                  </a:cubicBezTo>
                  <a:cubicBezTo>
                    <a:pt x="127" y="25390"/>
                    <a:pt x="142" y="25377"/>
                    <a:pt x="142" y="25352"/>
                  </a:cubicBezTo>
                  <a:cubicBezTo>
                    <a:pt x="0" y="22529"/>
                    <a:pt x="244" y="19523"/>
                    <a:pt x="1584" y="16975"/>
                  </a:cubicBezTo>
                  <a:cubicBezTo>
                    <a:pt x="2264" y="15685"/>
                    <a:pt x="3229" y="14568"/>
                    <a:pt x="4458" y="13775"/>
                  </a:cubicBezTo>
                  <a:cubicBezTo>
                    <a:pt x="5676" y="12994"/>
                    <a:pt x="7068" y="12557"/>
                    <a:pt x="8489" y="12394"/>
                  </a:cubicBezTo>
                  <a:cubicBezTo>
                    <a:pt x="9022" y="12333"/>
                    <a:pt x="9548" y="12305"/>
                    <a:pt x="10070" y="12305"/>
                  </a:cubicBezTo>
                  <a:cubicBezTo>
                    <a:pt x="16002" y="12305"/>
                    <a:pt x="21274" y="15981"/>
                    <a:pt x="27163" y="16467"/>
                  </a:cubicBezTo>
                  <a:cubicBezTo>
                    <a:pt x="27555" y="16501"/>
                    <a:pt x="27948" y="16519"/>
                    <a:pt x="28340" y="16519"/>
                  </a:cubicBezTo>
                  <a:cubicBezTo>
                    <a:pt x="29566" y="16519"/>
                    <a:pt x="30787" y="16346"/>
                    <a:pt x="31956" y="15969"/>
                  </a:cubicBezTo>
                  <a:cubicBezTo>
                    <a:pt x="33368" y="15512"/>
                    <a:pt x="34677" y="14801"/>
                    <a:pt x="35886" y="13949"/>
                  </a:cubicBezTo>
                  <a:cubicBezTo>
                    <a:pt x="38414" y="12151"/>
                    <a:pt x="40456" y="9815"/>
                    <a:pt x="42548" y="7551"/>
                  </a:cubicBezTo>
                  <a:cubicBezTo>
                    <a:pt x="44710" y="5216"/>
                    <a:pt x="47025" y="2890"/>
                    <a:pt x="49950" y="1509"/>
                  </a:cubicBezTo>
                  <a:cubicBezTo>
                    <a:pt x="51984" y="549"/>
                    <a:pt x="54235" y="70"/>
                    <a:pt x="56482" y="70"/>
                  </a:cubicBezTo>
                  <a:cubicBezTo>
                    <a:pt x="57421" y="70"/>
                    <a:pt x="58360" y="153"/>
                    <a:pt x="59282" y="321"/>
                  </a:cubicBezTo>
                  <a:cubicBezTo>
                    <a:pt x="65182" y="1387"/>
                    <a:pt x="69945" y="6038"/>
                    <a:pt x="71315" y="11857"/>
                  </a:cubicBezTo>
                  <a:cubicBezTo>
                    <a:pt x="71488" y="12567"/>
                    <a:pt x="71599" y="13288"/>
                    <a:pt x="71660" y="14009"/>
                  </a:cubicBezTo>
                  <a:cubicBezTo>
                    <a:pt x="71666" y="14035"/>
                    <a:pt x="71684" y="14047"/>
                    <a:pt x="71700" y="14047"/>
                  </a:cubicBezTo>
                  <a:cubicBezTo>
                    <a:pt x="71717" y="14047"/>
                    <a:pt x="71732" y="14035"/>
                    <a:pt x="71732" y="14009"/>
                  </a:cubicBezTo>
                  <a:cubicBezTo>
                    <a:pt x="71244" y="8292"/>
                    <a:pt x="67386" y="3042"/>
                    <a:pt x="62004" y="1001"/>
                  </a:cubicBezTo>
                  <a:cubicBezTo>
                    <a:pt x="60248" y="333"/>
                    <a:pt x="58368" y="1"/>
                    <a:pt x="5648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521" name="Google Shape;521;p26"/>
            <p:cNvGrpSpPr/>
            <p:nvPr/>
          </p:nvGrpSpPr>
          <p:grpSpPr>
            <a:xfrm>
              <a:off x="-2138111" y="-1907432"/>
              <a:ext cx="12612232" cy="7338805"/>
              <a:chOff x="-2138111" y="-1907432"/>
              <a:chExt cx="12612232" cy="7338805"/>
            </a:xfrm>
          </p:grpSpPr>
          <p:sp>
            <p:nvSpPr>
              <p:cNvPr id="522" name="Google Shape;522;p26"/>
              <p:cNvSpPr/>
              <p:nvPr/>
            </p:nvSpPr>
            <p:spPr>
              <a:xfrm rot="9272496">
                <a:off x="866154" y="-1103050"/>
                <a:ext cx="4382991" cy="2835046"/>
              </a:xfrm>
              <a:custGeom>
                <a:avLst/>
                <a:gdLst/>
                <a:ahLst/>
                <a:cxnLst/>
                <a:rect l="l" t="t" r="r" b="b"/>
                <a:pathLst>
                  <a:path w="85746" h="55463" extrusionOk="0">
                    <a:moveTo>
                      <a:pt x="48227" y="0"/>
                    </a:moveTo>
                    <a:cubicBezTo>
                      <a:pt x="47882" y="0"/>
                      <a:pt x="47535" y="9"/>
                      <a:pt x="47188" y="28"/>
                    </a:cubicBezTo>
                    <a:cubicBezTo>
                      <a:pt x="42599" y="282"/>
                      <a:pt x="38151" y="2018"/>
                      <a:pt x="34455" y="4719"/>
                    </a:cubicBezTo>
                    <a:cubicBezTo>
                      <a:pt x="30372" y="7705"/>
                      <a:pt x="27509" y="11899"/>
                      <a:pt x="24311" y="15737"/>
                    </a:cubicBezTo>
                    <a:cubicBezTo>
                      <a:pt x="21142" y="19545"/>
                      <a:pt x="17345" y="23231"/>
                      <a:pt x="12338" y="24338"/>
                    </a:cubicBezTo>
                    <a:cubicBezTo>
                      <a:pt x="11445" y="24532"/>
                      <a:pt x="10521" y="24639"/>
                      <a:pt x="9599" y="24639"/>
                    </a:cubicBezTo>
                    <a:cubicBezTo>
                      <a:pt x="8059" y="24639"/>
                      <a:pt x="6524" y="24340"/>
                      <a:pt x="5139" y="23647"/>
                    </a:cubicBezTo>
                    <a:cubicBezTo>
                      <a:pt x="3209" y="22693"/>
                      <a:pt x="1585" y="21027"/>
                      <a:pt x="793" y="19017"/>
                    </a:cubicBezTo>
                    <a:cubicBezTo>
                      <a:pt x="407" y="18052"/>
                      <a:pt x="244" y="17026"/>
                      <a:pt x="305" y="16001"/>
                    </a:cubicBezTo>
                    <a:cubicBezTo>
                      <a:pt x="305" y="15976"/>
                      <a:pt x="287" y="15963"/>
                      <a:pt x="269" y="15963"/>
                    </a:cubicBezTo>
                    <a:cubicBezTo>
                      <a:pt x="252" y="15963"/>
                      <a:pt x="234" y="15976"/>
                      <a:pt x="234" y="16001"/>
                    </a:cubicBezTo>
                    <a:cubicBezTo>
                      <a:pt x="1" y="20032"/>
                      <a:pt x="3291" y="23516"/>
                      <a:pt x="7078" y="24419"/>
                    </a:cubicBezTo>
                    <a:cubicBezTo>
                      <a:pt x="7930" y="24622"/>
                      <a:pt x="8785" y="24716"/>
                      <a:pt x="9633" y="24716"/>
                    </a:cubicBezTo>
                    <a:cubicBezTo>
                      <a:pt x="13412" y="24716"/>
                      <a:pt x="17069" y="22848"/>
                      <a:pt x="19913" y="20418"/>
                    </a:cubicBezTo>
                    <a:cubicBezTo>
                      <a:pt x="23762" y="17128"/>
                      <a:pt x="26514" y="12813"/>
                      <a:pt x="29875" y="9056"/>
                    </a:cubicBezTo>
                    <a:cubicBezTo>
                      <a:pt x="33125" y="5410"/>
                      <a:pt x="37095" y="2546"/>
                      <a:pt x="41786" y="1084"/>
                    </a:cubicBezTo>
                    <a:cubicBezTo>
                      <a:pt x="43888" y="429"/>
                      <a:pt x="46088" y="78"/>
                      <a:pt x="48282" y="78"/>
                    </a:cubicBezTo>
                    <a:cubicBezTo>
                      <a:pt x="50613" y="78"/>
                      <a:pt x="52937" y="475"/>
                      <a:pt x="55129" y="1327"/>
                    </a:cubicBezTo>
                    <a:cubicBezTo>
                      <a:pt x="59049" y="2851"/>
                      <a:pt x="62492" y="5704"/>
                      <a:pt x="64523" y="9401"/>
                    </a:cubicBezTo>
                    <a:cubicBezTo>
                      <a:pt x="65670" y="11513"/>
                      <a:pt x="66259" y="13818"/>
                      <a:pt x="66421" y="16204"/>
                    </a:cubicBezTo>
                    <a:cubicBezTo>
                      <a:pt x="66614" y="18926"/>
                      <a:pt x="66330" y="21657"/>
                      <a:pt x="66218" y="24378"/>
                    </a:cubicBezTo>
                    <a:cubicBezTo>
                      <a:pt x="66046" y="28420"/>
                      <a:pt x="66391" y="32807"/>
                      <a:pt x="68930" y="36148"/>
                    </a:cubicBezTo>
                    <a:cubicBezTo>
                      <a:pt x="70067" y="37640"/>
                      <a:pt x="71600" y="38727"/>
                      <a:pt x="73428" y="39215"/>
                    </a:cubicBezTo>
                    <a:cubicBezTo>
                      <a:pt x="74657" y="39549"/>
                      <a:pt x="75936" y="39651"/>
                      <a:pt x="77196" y="39895"/>
                    </a:cubicBezTo>
                    <a:cubicBezTo>
                      <a:pt x="78343" y="40118"/>
                      <a:pt x="79439" y="40494"/>
                      <a:pt x="80434" y="41113"/>
                    </a:cubicBezTo>
                    <a:cubicBezTo>
                      <a:pt x="82303" y="42261"/>
                      <a:pt x="83745" y="44099"/>
                      <a:pt x="84395" y="46190"/>
                    </a:cubicBezTo>
                    <a:cubicBezTo>
                      <a:pt x="85055" y="48354"/>
                      <a:pt x="84811" y="50750"/>
                      <a:pt x="83826" y="52771"/>
                    </a:cubicBezTo>
                    <a:cubicBezTo>
                      <a:pt x="83339" y="53766"/>
                      <a:pt x="82679" y="54659"/>
                      <a:pt x="81867" y="55411"/>
                    </a:cubicBezTo>
                    <a:cubicBezTo>
                      <a:pt x="81844" y="55434"/>
                      <a:pt x="81866" y="55462"/>
                      <a:pt x="81892" y="55462"/>
                    </a:cubicBezTo>
                    <a:cubicBezTo>
                      <a:pt x="81901" y="55462"/>
                      <a:pt x="81909" y="55459"/>
                      <a:pt x="81917" y="55451"/>
                    </a:cubicBezTo>
                    <a:cubicBezTo>
                      <a:pt x="84974" y="52598"/>
                      <a:pt x="85746" y="47826"/>
                      <a:pt x="83582" y="44220"/>
                    </a:cubicBezTo>
                    <a:cubicBezTo>
                      <a:pt x="82567" y="42514"/>
                      <a:pt x="80993" y="41133"/>
                      <a:pt x="79155" y="40382"/>
                    </a:cubicBezTo>
                    <a:cubicBezTo>
                      <a:pt x="76840" y="39448"/>
                      <a:pt x="74220" y="39702"/>
                      <a:pt x="71956" y="38605"/>
                    </a:cubicBezTo>
                    <a:cubicBezTo>
                      <a:pt x="68229" y="36787"/>
                      <a:pt x="66685" y="32380"/>
                      <a:pt x="66330" y="28512"/>
                    </a:cubicBezTo>
                    <a:cubicBezTo>
                      <a:pt x="65843" y="23313"/>
                      <a:pt x="67305" y="18032"/>
                      <a:pt x="65974" y="12894"/>
                    </a:cubicBezTo>
                    <a:cubicBezTo>
                      <a:pt x="64979" y="9004"/>
                      <a:pt x="62400" y="5653"/>
                      <a:pt x="59120" y="3379"/>
                    </a:cubicBezTo>
                    <a:cubicBezTo>
                      <a:pt x="55922" y="1150"/>
                      <a:pt x="52115" y="0"/>
                      <a:pt x="4822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23" name="Google Shape;523;p26"/>
              <p:cNvSpPr/>
              <p:nvPr/>
            </p:nvSpPr>
            <p:spPr>
              <a:xfrm rot="-2190436">
                <a:off x="6767466" y="2309917"/>
                <a:ext cx="3389217" cy="2184986"/>
              </a:xfrm>
              <a:custGeom>
                <a:avLst/>
                <a:gdLst/>
                <a:ahLst/>
                <a:cxnLst/>
                <a:rect l="l" t="t" r="r" b="b"/>
                <a:pathLst>
                  <a:path w="68641" h="44252" extrusionOk="0">
                    <a:moveTo>
                      <a:pt x="67677" y="0"/>
                    </a:moveTo>
                    <a:cubicBezTo>
                      <a:pt x="65155" y="0"/>
                      <a:pt x="62741" y="1012"/>
                      <a:pt x="60731" y="2524"/>
                    </a:cubicBezTo>
                    <a:cubicBezTo>
                      <a:pt x="58294" y="4352"/>
                      <a:pt x="56516" y="6829"/>
                      <a:pt x="55074" y="9480"/>
                    </a:cubicBezTo>
                    <a:cubicBezTo>
                      <a:pt x="52160" y="14852"/>
                      <a:pt x="50383" y="21107"/>
                      <a:pt x="45621" y="25240"/>
                    </a:cubicBezTo>
                    <a:cubicBezTo>
                      <a:pt x="44504" y="26215"/>
                      <a:pt x="43245" y="27027"/>
                      <a:pt x="41864" y="27576"/>
                    </a:cubicBezTo>
                    <a:cubicBezTo>
                      <a:pt x="40310" y="28185"/>
                      <a:pt x="38644" y="28459"/>
                      <a:pt x="36979" y="28499"/>
                    </a:cubicBezTo>
                    <a:cubicBezTo>
                      <a:pt x="36764" y="28506"/>
                      <a:pt x="36550" y="28509"/>
                      <a:pt x="36335" y="28509"/>
                    </a:cubicBezTo>
                    <a:cubicBezTo>
                      <a:pt x="33195" y="28509"/>
                      <a:pt x="30095" y="27846"/>
                      <a:pt x="26977" y="27504"/>
                    </a:cubicBezTo>
                    <a:cubicBezTo>
                      <a:pt x="25877" y="27383"/>
                      <a:pt x="24780" y="27316"/>
                      <a:pt x="23686" y="27316"/>
                    </a:cubicBezTo>
                    <a:cubicBezTo>
                      <a:pt x="21954" y="27316"/>
                      <a:pt x="20230" y="27484"/>
                      <a:pt x="18518" y="27870"/>
                    </a:cubicBezTo>
                    <a:cubicBezTo>
                      <a:pt x="15918" y="28459"/>
                      <a:pt x="13420" y="29464"/>
                      <a:pt x="11125" y="30815"/>
                    </a:cubicBezTo>
                    <a:cubicBezTo>
                      <a:pt x="6576" y="33506"/>
                      <a:pt x="2799" y="37578"/>
                      <a:pt x="687" y="42442"/>
                    </a:cubicBezTo>
                    <a:cubicBezTo>
                      <a:pt x="433" y="43020"/>
                      <a:pt x="210" y="43609"/>
                      <a:pt x="7" y="44209"/>
                    </a:cubicBezTo>
                    <a:cubicBezTo>
                      <a:pt x="0" y="44234"/>
                      <a:pt x="21" y="44251"/>
                      <a:pt x="40" y="44251"/>
                    </a:cubicBezTo>
                    <a:cubicBezTo>
                      <a:pt x="52" y="44251"/>
                      <a:pt x="64" y="44245"/>
                      <a:pt x="68" y="44229"/>
                    </a:cubicBezTo>
                    <a:cubicBezTo>
                      <a:pt x="1824" y="39080"/>
                      <a:pt x="5398" y="34673"/>
                      <a:pt x="9897" y="31668"/>
                    </a:cubicBezTo>
                    <a:cubicBezTo>
                      <a:pt x="14007" y="28925"/>
                      <a:pt x="18839" y="27367"/>
                      <a:pt x="23767" y="27367"/>
                    </a:cubicBezTo>
                    <a:cubicBezTo>
                      <a:pt x="24257" y="27367"/>
                      <a:pt x="24749" y="27382"/>
                      <a:pt x="25240" y="27413"/>
                    </a:cubicBezTo>
                    <a:cubicBezTo>
                      <a:pt x="28866" y="27644"/>
                      <a:pt x="32681" y="28556"/>
                      <a:pt x="36366" y="28556"/>
                    </a:cubicBezTo>
                    <a:cubicBezTo>
                      <a:pt x="38998" y="28556"/>
                      <a:pt x="41563" y="28091"/>
                      <a:pt x="43945" y="26581"/>
                    </a:cubicBezTo>
                    <a:cubicBezTo>
                      <a:pt x="49053" y="23351"/>
                      <a:pt x="51308" y="17411"/>
                      <a:pt x="53785" y="12202"/>
                    </a:cubicBezTo>
                    <a:cubicBezTo>
                      <a:pt x="55126" y="9368"/>
                      <a:pt x="56638" y="6535"/>
                      <a:pt x="58852" y="4271"/>
                    </a:cubicBezTo>
                    <a:cubicBezTo>
                      <a:pt x="60893" y="2179"/>
                      <a:pt x="63543" y="493"/>
                      <a:pt x="66488" y="138"/>
                    </a:cubicBezTo>
                    <a:cubicBezTo>
                      <a:pt x="66861" y="89"/>
                      <a:pt x="67236" y="66"/>
                      <a:pt x="67611" y="66"/>
                    </a:cubicBezTo>
                    <a:cubicBezTo>
                      <a:pt x="67941" y="66"/>
                      <a:pt x="68272" y="84"/>
                      <a:pt x="68600" y="118"/>
                    </a:cubicBezTo>
                    <a:cubicBezTo>
                      <a:pt x="68641" y="118"/>
                      <a:pt x="68641" y="57"/>
                      <a:pt x="68600" y="46"/>
                    </a:cubicBezTo>
                    <a:cubicBezTo>
                      <a:pt x="68291" y="15"/>
                      <a:pt x="67983" y="0"/>
                      <a:pt x="6767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24" name="Google Shape;524;p26"/>
              <p:cNvSpPr/>
              <p:nvPr/>
            </p:nvSpPr>
            <p:spPr>
              <a:xfrm rot="-3790971">
                <a:off x="2411629" y="580018"/>
                <a:ext cx="3827959" cy="4070931"/>
              </a:xfrm>
              <a:custGeom>
                <a:avLst/>
                <a:gdLst/>
                <a:ahLst/>
                <a:cxnLst/>
                <a:rect l="l" t="t" r="r" b="b"/>
                <a:pathLst>
                  <a:path w="37197" h="39558" extrusionOk="0">
                    <a:moveTo>
                      <a:pt x="8059" y="63"/>
                    </a:moveTo>
                    <a:cubicBezTo>
                      <a:pt x="8465" y="63"/>
                      <a:pt x="8871" y="115"/>
                      <a:pt x="9271" y="227"/>
                    </a:cubicBezTo>
                    <a:cubicBezTo>
                      <a:pt x="9993" y="430"/>
                      <a:pt x="10612" y="867"/>
                      <a:pt x="11221" y="1303"/>
                    </a:cubicBezTo>
                    <a:cubicBezTo>
                      <a:pt x="12003" y="1872"/>
                      <a:pt x="12683" y="2562"/>
                      <a:pt x="13232" y="3375"/>
                    </a:cubicBezTo>
                    <a:cubicBezTo>
                      <a:pt x="13709" y="4086"/>
                      <a:pt x="14075" y="4868"/>
                      <a:pt x="14430" y="5640"/>
                    </a:cubicBezTo>
                    <a:cubicBezTo>
                      <a:pt x="15232" y="7396"/>
                      <a:pt x="16136" y="9112"/>
                      <a:pt x="17334" y="10645"/>
                    </a:cubicBezTo>
                    <a:cubicBezTo>
                      <a:pt x="17934" y="11417"/>
                      <a:pt x="18654" y="12118"/>
                      <a:pt x="19518" y="12585"/>
                    </a:cubicBezTo>
                    <a:cubicBezTo>
                      <a:pt x="20380" y="13052"/>
                      <a:pt x="21355" y="13276"/>
                      <a:pt x="22330" y="13357"/>
                    </a:cubicBezTo>
                    <a:cubicBezTo>
                      <a:pt x="22751" y="13391"/>
                      <a:pt x="23173" y="13403"/>
                      <a:pt x="23596" y="13403"/>
                    </a:cubicBezTo>
                    <a:cubicBezTo>
                      <a:pt x="24525" y="13403"/>
                      <a:pt x="25460" y="13346"/>
                      <a:pt x="26392" y="13346"/>
                    </a:cubicBezTo>
                    <a:cubicBezTo>
                      <a:pt x="27167" y="13346"/>
                      <a:pt x="27940" y="13386"/>
                      <a:pt x="28707" y="13529"/>
                    </a:cubicBezTo>
                    <a:cubicBezTo>
                      <a:pt x="32252" y="14200"/>
                      <a:pt x="35044" y="17063"/>
                      <a:pt x="36273" y="20364"/>
                    </a:cubicBezTo>
                    <a:cubicBezTo>
                      <a:pt x="36923" y="22079"/>
                      <a:pt x="37135" y="23918"/>
                      <a:pt x="36912" y="25746"/>
                    </a:cubicBezTo>
                    <a:cubicBezTo>
                      <a:pt x="36668" y="27644"/>
                      <a:pt x="35988" y="29462"/>
                      <a:pt x="35003" y="31097"/>
                    </a:cubicBezTo>
                    <a:cubicBezTo>
                      <a:pt x="32942" y="34529"/>
                      <a:pt x="29621" y="37068"/>
                      <a:pt x="25864" y="38388"/>
                    </a:cubicBezTo>
                    <a:cubicBezTo>
                      <a:pt x="23789" y="39119"/>
                      <a:pt x="21584" y="39491"/>
                      <a:pt x="19379" y="39491"/>
                    </a:cubicBezTo>
                    <a:cubicBezTo>
                      <a:pt x="17387" y="39491"/>
                      <a:pt x="15394" y="39187"/>
                      <a:pt x="13496" y="38571"/>
                    </a:cubicBezTo>
                    <a:cubicBezTo>
                      <a:pt x="9851" y="37383"/>
                      <a:pt x="6611" y="35027"/>
                      <a:pt x="4275" y="31990"/>
                    </a:cubicBezTo>
                    <a:cubicBezTo>
                      <a:pt x="3118" y="30487"/>
                      <a:pt x="2183" y="28822"/>
                      <a:pt x="1524" y="27055"/>
                    </a:cubicBezTo>
                    <a:cubicBezTo>
                      <a:pt x="721" y="24882"/>
                      <a:pt x="315" y="22577"/>
                      <a:pt x="183" y="20262"/>
                    </a:cubicBezTo>
                    <a:cubicBezTo>
                      <a:pt x="41" y="17967"/>
                      <a:pt x="163" y="15672"/>
                      <a:pt x="376" y="13387"/>
                    </a:cubicBezTo>
                    <a:cubicBezTo>
                      <a:pt x="477" y="12240"/>
                      <a:pt x="610" y="11113"/>
                      <a:pt x="752" y="9975"/>
                    </a:cubicBezTo>
                    <a:cubicBezTo>
                      <a:pt x="884" y="8919"/>
                      <a:pt x="1036" y="7863"/>
                      <a:pt x="1290" y="6827"/>
                    </a:cubicBezTo>
                    <a:cubicBezTo>
                      <a:pt x="1768" y="4857"/>
                      <a:pt x="2610" y="2867"/>
                      <a:pt x="4205" y="1557"/>
                    </a:cubicBezTo>
                    <a:cubicBezTo>
                      <a:pt x="5275" y="676"/>
                      <a:pt x="6662" y="63"/>
                      <a:pt x="8059" y="63"/>
                    </a:cubicBezTo>
                    <a:close/>
                    <a:moveTo>
                      <a:pt x="8072" y="0"/>
                    </a:moveTo>
                    <a:cubicBezTo>
                      <a:pt x="7618" y="0"/>
                      <a:pt x="7163" y="62"/>
                      <a:pt x="6723" y="176"/>
                    </a:cubicBezTo>
                    <a:cubicBezTo>
                      <a:pt x="4925" y="644"/>
                      <a:pt x="3433" y="1892"/>
                      <a:pt x="2499" y="3487"/>
                    </a:cubicBezTo>
                    <a:cubicBezTo>
                      <a:pt x="1432" y="5324"/>
                      <a:pt x="1016" y="7447"/>
                      <a:pt x="741" y="9528"/>
                    </a:cubicBezTo>
                    <a:cubicBezTo>
                      <a:pt x="427" y="11834"/>
                      <a:pt x="183" y="14159"/>
                      <a:pt x="92" y="16485"/>
                    </a:cubicBezTo>
                    <a:cubicBezTo>
                      <a:pt x="1" y="18810"/>
                      <a:pt x="71" y="21156"/>
                      <a:pt x="488" y="23451"/>
                    </a:cubicBezTo>
                    <a:cubicBezTo>
                      <a:pt x="863" y="25543"/>
                      <a:pt x="1524" y="27583"/>
                      <a:pt x="2539" y="29452"/>
                    </a:cubicBezTo>
                    <a:cubicBezTo>
                      <a:pt x="3453" y="31137"/>
                      <a:pt x="4621" y="32681"/>
                      <a:pt x="5981" y="34032"/>
                    </a:cubicBezTo>
                    <a:cubicBezTo>
                      <a:pt x="7342" y="35372"/>
                      <a:pt x="8896" y="36510"/>
                      <a:pt x="10582" y="37403"/>
                    </a:cubicBezTo>
                    <a:cubicBezTo>
                      <a:pt x="12369" y="38347"/>
                      <a:pt x="14298" y="38987"/>
                      <a:pt x="16298" y="39312"/>
                    </a:cubicBezTo>
                    <a:cubicBezTo>
                      <a:pt x="17316" y="39476"/>
                      <a:pt x="18346" y="39557"/>
                      <a:pt x="19377" y="39557"/>
                    </a:cubicBezTo>
                    <a:cubicBezTo>
                      <a:pt x="20453" y="39557"/>
                      <a:pt x="21530" y="39468"/>
                      <a:pt x="22594" y="39292"/>
                    </a:cubicBezTo>
                    <a:cubicBezTo>
                      <a:pt x="24676" y="38947"/>
                      <a:pt x="26707" y="38266"/>
                      <a:pt x="28576" y="37261"/>
                    </a:cubicBezTo>
                    <a:cubicBezTo>
                      <a:pt x="30291" y="36337"/>
                      <a:pt x="31855" y="35118"/>
                      <a:pt x="33165" y="33676"/>
                    </a:cubicBezTo>
                    <a:cubicBezTo>
                      <a:pt x="34455" y="32254"/>
                      <a:pt x="35511" y="30620"/>
                      <a:pt x="36201" y="28822"/>
                    </a:cubicBezTo>
                    <a:cubicBezTo>
                      <a:pt x="36871" y="27076"/>
                      <a:pt x="37196" y="25166"/>
                      <a:pt x="37024" y="23298"/>
                    </a:cubicBezTo>
                    <a:cubicBezTo>
                      <a:pt x="36862" y="21511"/>
                      <a:pt x="36252" y="19764"/>
                      <a:pt x="35308" y="18241"/>
                    </a:cubicBezTo>
                    <a:cubicBezTo>
                      <a:pt x="34384" y="16749"/>
                      <a:pt x="33125" y="15449"/>
                      <a:pt x="31611" y="14555"/>
                    </a:cubicBezTo>
                    <a:cubicBezTo>
                      <a:pt x="30850" y="14118"/>
                      <a:pt x="30038" y="13773"/>
                      <a:pt x="29185" y="13560"/>
                    </a:cubicBezTo>
                    <a:cubicBezTo>
                      <a:pt x="28283" y="13344"/>
                      <a:pt x="27356" y="13284"/>
                      <a:pt x="26434" y="13284"/>
                    </a:cubicBezTo>
                    <a:cubicBezTo>
                      <a:pt x="26359" y="13284"/>
                      <a:pt x="26284" y="13285"/>
                      <a:pt x="26209" y="13286"/>
                    </a:cubicBezTo>
                    <a:cubicBezTo>
                      <a:pt x="25356" y="13290"/>
                      <a:pt x="24474" y="13342"/>
                      <a:pt x="23596" y="13342"/>
                    </a:cubicBezTo>
                    <a:cubicBezTo>
                      <a:pt x="22268" y="13342"/>
                      <a:pt x="20949" y="13222"/>
                      <a:pt x="19751" y="12636"/>
                    </a:cubicBezTo>
                    <a:cubicBezTo>
                      <a:pt x="18817" y="12179"/>
                      <a:pt x="18055" y="11448"/>
                      <a:pt x="17415" y="10645"/>
                    </a:cubicBezTo>
                    <a:cubicBezTo>
                      <a:pt x="16756" y="9813"/>
                      <a:pt x="16187" y="8909"/>
                      <a:pt x="15669" y="7995"/>
                    </a:cubicBezTo>
                    <a:cubicBezTo>
                      <a:pt x="14765" y="6411"/>
                      <a:pt x="14206" y="4634"/>
                      <a:pt x="13150" y="3151"/>
                    </a:cubicBezTo>
                    <a:cubicBezTo>
                      <a:pt x="12633" y="2410"/>
                      <a:pt x="11983" y="1781"/>
                      <a:pt x="11252" y="1242"/>
                    </a:cubicBezTo>
                    <a:cubicBezTo>
                      <a:pt x="10622" y="795"/>
                      <a:pt x="9993" y="349"/>
                      <a:pt x="9241" y="146"/>
                    </a:cubicBezTo>
                    <a:cubicBezTo>
                      <a:pt x="8859" y="47"/>
                      <a:pt x="8466" y="0"/>
                      <a:pt x="807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25" name="Google Shape;525;p26"/>
              <p:cNvSpPr/>
              <p:nvPr/>
            </p:nvSpPr>
            <p:spPr>
              <a:xfrm rot="602346">
                <a:off x="-1813998" y="642690"/>
                <a:ext cx="6301923" cy="4272111"/>
              </a:xfrm>
              <a:custGeom>
                <a:avLst/>
                <a:gdLst/>
                <a:ahLst/>
                <a:cxnLst/>
                <a:rect l="l" t="t" r="r" b="b"/>
                <a:pathLst>
                  <a:path w="47275" h="32048" extrusionOk="0">
                    <a:moveTo>
                      <a:pt x="11491" y="1"/>
                    </a:moveTo>
                    <a:cubicBezTo>
                      <a:pt x="9887" y="1"/>
                      <a:pt x="8266" y="466"/>
                      <a:pt x="6879" y="1233"/>
                    </a:cubicBezTo>
                    <a:cubicBezTo>
                      <a:pt x="4575" y="2523"/>
                      <a:pt x="2797" y="4543"/>
                      <a:pt x="1203" y="6614"/>
                    </a:cubicBezTo>
                    <a:cubicBezTo>
                      <a:pt x="807" y="7133"/>
                      <a:pt x="411" y="7661"/>
                      <a:pt x="15" y="8189"/>
                    </a:cubicBezTo>
                    <a:cubicBezTo>
                      <a:pt x="1" y="8210"/>
                      <a:pt x="27" y="8232"/>
                      <a:pt x="51" y="8232"/>
                    </a:cubicBezTo>
                    <a:cubicBezTo>
                      <a:pt x="60" y="8232"/>
                      <a:pt x="70" y="8228"/>
                      <a:pt x="76" y="8219"/>
                    </a:cubicBezTo>
                    <a:cubicBezTo>
                      <a:pt x="1660" y="6086"/>
                      <a:pt x="3275" y="3924"/>
                      <a:pt x="5397" y="2299"/>
                    </a:cubicBezTo>
                    <a:cubicBezTo>
                      <a:pt x="7152" y="955"/>
                      <a:pt x="9277" y="73"/>
                      <a:pt x="11491" y="73"/>
                    </a:cubicBezTo>
                    <a:cubicBezTo>
                      <a:pt x="11737" y="73"/>
                      <a:pt x="11984" y="83"/>
                      <a:pt x="12231" y="106"/>
                    </a:cubicBezTo>
                    <a:cubicBezTo>
                      <a:pt x="13409" y="217"/>
                      <a:pt x="14556" y="593"/>
                      <a:pt x="15511" y="1293"/>
                    </a:cubicBezTo>
                    <a:cubicBezTo>
                      <a:pt x="16537" y="2045"/>
                      <a:pt x="17268" y="3121"/>
                      <a:pt x="17725" y="4289"/>
                    </a:cubicBezTo>
                    <a:cubicBezTo>
                      <a:pt x="18781" y="6991"/>
                      <a:pt x="18395" y="9915"/>
                      <a:pt x="17999" y="12697"/>
                    </a:cubicBezTo>
                    <a:cubicBezTo>
                      <a:pt x="17613" y="15419"/>
                      <a:pt x="17379" y="18150"/>
                      <a:pt x="17776" y="20892"/>
                    </a:cubicBezTo>
                    <a:cubicBezTo>
                      <a:pt x="18131" y="23421"/>
                      <a:pt x="19015" y="25928"/>
                      <a:pt x="20639" y="27919"/>
                    </a:cubicBezTo>
                    <a:cubicBezTo>
                      <a:pt x="22111" y="29726"/>
                      <a:pt x="24153" y="31138"/>
                      <a:pt x="26437" y="31676"/>
                    </a:cubicBezTo>
                    <a:cubicBezTo>
                      <a:pt x="27071" y="31821"/>
                      <a:pt x="27717" y="31897"/>
                      <a:pt x="28363" y="31897"/>
                    </a:cubicBezTo>
                    <a:cubicBezTo>
                      <a:pt x="28847" y="31897"/>
                      <a:pt x="29330" y="31855"/>
                      <a:pt x="29809" y="31768"/>
                    </a:cubicBezTo>
                    <a:cubicBezTo>
                      <a:pt x="31108" y="31524"/>
                      <a:pt x="32327" y="30965"/>
                      <a:pt x="33484" y="30326"/>
                    </a:cubicBezTo>
                    <a:cubicBezTo>
                      <a:pt x="35942" y="28955"/>
                      <a:pt x="38318" y="27066"/>
                      <a:pt x="41222" y="26792"/>
                    </a:cubicBezTo>
                    <a:cubicBezTo>
                      <a:pt x="41420" y="26775"/>
                      <a:pt x="41617" y="26765"/>
                      <a:pt x="41813" y="26765"/>
                    </a:cubicBezTo>
                    <a:cubicBezTo>
                      <a:pt x="42876" y="26765"/>
                      <a:pt x="43903" y="27032"/>
                      <a:pt x="44787" y="27675"/>
                    </a:cubicBezTo>
                    <a:cubicBezTo>
                      <a:pt x="45680" y="28336"/>
                      <a:pt x="46401" y="29310"/>
                      <a:pt x="46564" y="30417"/>
                    </a:cubicBezTo>
                    <a:cubicBezTo>
                      <a:pt x="46655" y="30955"/>
                      <a:pt x="46584" y="31504"/>
                      <a:pt x="46381" y="32011"/>
                    </a:cubicBezTo>
                    <a:cubicBezTo>
                      <a:pt x="46369" y="32034"/>
                      <a:pt x="46383" y="32047"/>
                      <a:pt x="46402" y="32047"/>
                    </a:cubicBezTo>
                    <a:cubicBezTo>
                      <a:pt x="46416" y="32047"/>
                      <a:pt x="46433" y="32039"/>
                      <a:pt x="46442" y="32021"/>
                    </a:cubicBezTo>
                    <a:cubicBezTo>
                      <a:pt x="47274" y="29990"/>
                      <a:pt x="45680" y="27838"/>
                      <a:pt x="43832" y="27066"/>
                    </a:cubicBezTo>
                    <a:cubicBezTo>
                      <a:pt x="43212" y="26801"/>
                      <a:pt x="42543" y="26691"/>
                      <a:pt x="41870" y="26691"/>
                    </a:cubicBezTo>
                    <a:cubicBezTo>
                      <a:pt x="41253" y="26691"/>
                      <a:pt x="40632" y="26783"/>
                      <a:pt x="40044" y="26934"/>
                    </a:cubicBezTo>
                    <a:cubicBezTo>
                      <a:pt x="38654" y="27279"/>
                      <a:pt x="37354" y="27939"/>
                      <a:pt x="36125" y="28660"/>
                    </a:cubicBezTo>
                    <a:cubicBezTo>
                      <a:pt x="33789" y="30051"/>
                      <a:pt x="31423" y="31757"/>
                      <a:pt x="28590" y="31829"/>
                    </a:cubicBezTo>
                    <a:cubicBezTo>
                      <a:pt x="28515" y="31831"/>
                      <a:pt x="28440" y="31832"/>
                      <a:pt x="28365" y="31832"/>
                    </a:cubicBezTo>
                    <a:cubicBezTo>
                      <a:pt x="25948" y="31832"/>
                      <a:pt x="23631" y="30733"/>
                      <a:pt x="21868" y="29128"/>
                    </a:cubicBezTo>
                    <a:cubicBezTo>
                      <a:pt x="19888" y="27320"/>
                      <a:pt x="18679" y="24872"/>
                      <a:pt x="18090" y="22273"/>
                    </a:cubicBezTo>
                    <a:cubicBezTo>
                      <a:pt x="17471" y="19521"/>
                      <a:pt x="17542" y="16658"/>
                      <a:pt x="17907" y="13875"/>
                    </a:cubicBezTo>
                    <a:cubicBezTo>
                      <a:pt x="18273" y="11022"/>
                      <a:pt x="18872" y="8077"/>
                      <a:pt x="18110" y="5233"/>
                    </a:cubicBezTo>
                    <a:cubicBezTo>
                      <a:pt x="17796" y="4086"/>
                      <a:pt x="17278" y="2979"/>
                      <a:pt x="16476" y="2085"/>
                    </a:cubicBezTo>
                    <a:cubicBezTo>
                      <a:pt x="15704" y="1223"/>
                      <a:pt x="14699" y="613"/>
                      <a:pt x="13592" y="289"/>
                    </a:cubicBezTo>
                    <a:cubicBezTo>
                      <a:pt x="12909" y="92"/>
                      <a:pt x="12202" y="1"/>
                      <a:pt x="1149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26" name="Google Shape;526;p26"/>
              <p:cNvSpPr/>
              <p:nvPr/>
            </p:nvSpPr>
            <p:spPr>
              <a:xfrm rot="-565460" flipH="1">
                <a:off x="3928777" y="960008"/>
                <a:ext cx="5920740" cy="4013705"/>
              </a:xfrm>
              <a:custGeom>
                <a:avLst/>
                <a:gdLst/>
                <a:ahLst/>
                <a:cxnLst/>
                <a:rect l="l" t="t" r="r" b="b"/>
                <a:pathLst>
                  <a:path w="47275" h="32048" extrusionOk="0">
                    <a:moveTo>
                      <a:pt x="11491" y="1"/>
                    </a:moveTo>
                    <a:cubicBezTo>
                      <a:pt x="9887" y="1"/>
                      <a:pt x="8266" y="466"/>
                      <a:pt x="6879" y="1233"/>
                    </a:cubicBezTo>
                    <a:cubicBezTo>
                      <a:pt x="4575" y="2523"/>
                      <a:pt x="2797" y="4543"/>
                      <a:pt x="1203" y="6614"/>
                    </a:cubicBezTo>
                    <a:cubicBezTo>
                      <a:pt x="807" y="7133"/>
                      <a:pt x="411" y="7661"/>
                      <a:pt x="15" y="8189"/>
                    </a:cubicBezTo>
                    <a:cubicBezTo>
                      <a:pt x="1" y="8210"/>
                      <a:pt x="27" y="8232"/>
                      <a:pt x="51" y="8232"/>
                    </a:cubicBezTo>
                    <a:cubicBezTo>
                      <a:pt x="60" y="8232"/>
                      <a:pt x="70" y="8228"/>
                      <a:pt x="76" y="8219"/>
                    </a:cubicBezTo>
                    <a:cubicBezTo>
                      <a:pt x="1660" y="6086"/>
                      <a:pt x="3275" y="3924"/>
                      <a:pt x="5397" y="2299"/>
                    </a:cubicBezTo>
                    <a:cubicBezTo>
                      <a:pt x="7152" y="955"/>
                      <a:pt x="9277" y="73"/>
                      <a:pt x="11491" y="73"/>
                    </a:cubicBezTo>
                    <a:cubicBezTo>
                      <a:pt x="11737" y="73"/>
                      <a:pt x="11984" y="83"/>
                      <a:pt x="12231" y="106"/>
                    </a:cubicBezTo>
                    <a:cubicBezTo>
                      <a:pt x="13409" y="217"/>
                      <a:pt x="14556" y="593"/>
                      <a:pt x="15511" y="1293"/>
                    </a:cubicBezTo>
                    <a:cubicBezTo>
                      <a:pt x="16537" y="2045"/>
                      <a:pt x="17268" y="3121"/>
                      <a:pt x="17725" y="4289"/>
                    </a:cubicBezTo>
                    <a:cubicBezTo>
                      <a:pt x="18781" y="6991"/>
                      <a:pt x="18395" y="9915"/>
                      <a:pt x="17999" y="12697"/>
                    </a:cubicBezTo>
                    <a:cubicBezTo>
                      <a:pt x="17613" y="15419"/>
                      <a:pt x="17379" y="18150"/>
                      <a:pt x="17776" y="20892"/>
                    </a:cubicBezTo>
                    <a:cubicBezTo>
                      <a:pt x="18131" y="23421"/>
                      <a:pt x="19015" y="25928"/>
                      <a:pt x="20639" y="27919"/>
                    </a:cubicBezTo>
                    <a:cubicBezTo>
                      <a:pt x="22111" y="29726"/>
                      <a:pt x="24153" y="31138"/>
                      <a:pt x="26437" y="31676"/>
                    </a:cubicBezTo>
                    <a:cubicBezTo>
                      <a:pt x="27071" y="31821"/>
                      <a:pt x="27717" y="31897"/>
                      <a:pt x="28363" y="31897"/>
                    </a:cubicBezTo>
                    <a:cubicBezTo>
                      <a:pt x="28847" y="31897"/>
                      <a:pt x="29330" y="31855"/>
                      <a:pt x="29809" y="31768"/>
                    </a:cubicBezTo>
                    <a:cubicBezTo>
                      <a:pt x="31108" y="31524"/>
                      <a:pt x="32327" y="30965"/>
                      <a:pt x="33484" y="30326"/>
                    </a:cubicBezTo>
                    <a:cubicBezTo>
                      <a:pt x="35942" y="28955"/>
                      <a:pt x="38318" y="27066"/>
                      <a:pt x="41222" y="26792"/>
                    </a:cubicBezTo>
                    <a:cubicBezTo>
                      <a:pt x="41420" y="26775"/>
                      <a:pt x="41617" y="26765"/>
                      <a:pt x="41813" y="26765"/>
                    </a:cubicBezTo>
                    <a:cubicBezTo>
                      <a:pt x="42876" y="26765"/>
                      <a:pt x="43903" y="27032"/>
                      <a:pt x="44787" y="27675"/>
                    </a:cubicBezTo>
                    <a:cubicBezTo>
                      <a:pt x="45680" y="28336"/>
                      <a:pt x="46401" y="29310"/>
                      <a:pt x="46564" y="30417"/>
                    </a:cubicBezTo>
                    <a:cubicBezTo>
                      <a:pt x="46655" y="30955"/>
                      <a:pt x="46584" y="31504"/>
                      <a:pt x="46381" y="32011"/>
                    </a:cubicBezTo>
                    <a:cubicBezTo>
                      <a:pt x="46369" y="32034"/>
                      <a:pt x="46383" y="32047"/>
                      <a:pt x="46402" y="32047"/>
                    </a:cubicBezTo>
                    <a:cubicBezTo>
                      <a:pt x="46416" y="32047"/>
                      <a:pt x="46433" y="32039"/>
                      <a:pt x="46442" y="32021"/>
                    </a:cubicBezTo>
                    <a:cubicBezTo>
                      <a:pt x="47274" y="29990"/>
                      <a:pt x="45680" y="27838"/>
                      <a:pt x="43832" y="27066"/>
                    </a:cubicBezTo>
                    <a:cubicBezTo>
                      <a:pt x="43212" y="26801"/>
                      <a:pt x="42543" y="26691"/>
                      <a:pt x="41870" y="26691"/>
                    </a:cubicBezTo>
                    <a:cubicBezTo>
                      <a:pt x="41253" y="26691"/>
                      <a:pt x="40632" y="26783"/>
                      <a:pt x="40044" y="26934"/>
                    </a:cubicBezTo>
                    <a:cubicBezTo>
                      <a:pt x="38654" y="27279"/>
                      <a:pt x="37354" y="27939"/>
                      <a:pt x="36125" y="28660"/>
                    </a:cubicBezTo>
                    <a:cubicBezTo>
                      <a:pt x="33789" y="30051"/>
                      <a:pt x="31423" y="31757"/>
                      <a:pt x="28590" y="31829"/>
                    </a:cubicBezTo>
                    <a:cubicBezTo>
                      <a:pt x="28515" y="31831"/>
                      <a:pt x="28440" y="31832"/>
                      <a:pt x="28365" y="31832"/>
                    </a:cubicBezTo>
                    <a:cubicBezTo>
                      <a:pt x="25948" y="31832"/>
                      <a:pt x="23631" y="30733"/>
                      <a:pt x="21868" y="29128"/>
                    </a:cubicBezTo>
                    <a:cubicBezTo>
                      <a:pt x="19888" y="27320"/>
                      <a:pt x="18679" y="24872"/>
                      <a:pt x="18090" y="22273"/>
                    </a:cubicBezTo>
                    <a:cubicBezTo>
                      <a:pt x="17471" y="19521"/>
                      <a:pt x="17542" y="16658"/>
                      <a:pt x="17907" y="13875"/>
                    </a:cubicBezTo>
                    <a:cubicBezTo>
                      <a:pt x="18273" y="11022"/>
                      <a:pt x="18872" y="8077"/>
                      <a:pt x="18110" y="5233"/>
                    </a:cubicBezTo>
                    <a:cubicBezTo>
                      <a:pt x="17796" y="4086"/>
                      <a:pt x="17278" y="2979"/>
                      <a:pt x="16476" y="2085"/>
                    </a:cubicBezTo>
                    <a:cubicBezTo>
                      <a:pt x="15704" y="1223"/>
                      <a:pt x="14699" y="613"/>
                      <a:pt x="13592" y="289"/>
                    </a:cubicBezTo>
                    <a:cubicBezTo>
                      <a:pt x="12909" y="92"/>
                      <a:pt x="12202" y="1"/>
                      <a:pt x="1149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27" name="Google Shape;527;p26"/>
              <p:cNvSpPr/>
              <p:nvPr/>
            </p:nvSpPr>
            <p:spPr>
              <a:xfrm rot="602346">
                <a:off x="-1748673" y="566490"/>
                <a:ext cx="6301923" cy="4272111"/>
              </a:xfrm>
              <a:custGeom>
                <a:avLst/>
                <a:gdLst/>
                <a:ahLst/>
                <a:cxnLst/>
                <a:rect l="l" t="t" r="r" b="b"/>
                <a:pathLst>
                  <a:path w="47275" h="32048" extrusionOk="0">
                    <a:moveTo>
                      <a:pt x="11491" y="1"/>
                    </a:moveTo>
                    <a:cubicBezTo>
                      <a:pt x="9887" y="1"/>
                      <a:pt x="8266" y="466"/>
                      <a:pt x="6879" y="1233"/>
                    </a:cubicBezTo>
                    <a:cubicBezTo>
                      <a:pt x="4575" y="2523"/>
                      <a:pt x="2797" y="4543"/>
                      <a:pt x="1203" y="6614"/>
                    </a:cubicBezTo>
                    <a:cubicBezTo>
                      <a:pt x="807" y="7133"/>
                      <a:pt x="411" y="7661"/>
                      <a:pt x="15" y="8189"/>
                    </a:cubicBezTo>
                    <a:cubicBezTo>
                      <a:pt x="1" y="8210"/>
                      <a:pt x="27" y="8232"/>
                      <a:pt x="51" y="8232"/>
                    </a:cubicBezTo>
                    <a:cubicBezTo>
                      <a:pt x="60" y="8232"/>
                      <a:pt x="70" y="8228"/>
                      <a:pt x="76" y="8219"/>
                    </a:cubicBezTo>
                    <a:cubicBezTo>
                      <a:pt x="1660" y="6086"/>
                      <a:pt x="3275" y="3924"/>
                      <a:pt x="5397" y="2299"/>
                    </a:cubicBezTo>
                    <a:cubicBezTo>
                      <a:pt x="7152" y="955"/>
                      <a:pt x="9277" y="73"/>
                      <a:pt x="11491" y="73"/>
                    </a:cubicBezTo>
                    <a:cubicBezTo>
                      <a:pt x="11737" y="73"/>
                      <a:pt x="11984" y="83"/>
                      <a:pt x="12231" y="106"/>
                    </a:cubicBezTo>
                    <a:cubicBezTo>
                      <a:pt x="13409" y="217"/>
                      <a:pt x="14556" y="593"/>
                      <a:pt x="15511" y="1293"/>
                    </a:cubicBezTo>
                    <a:cubicBezTo>
                      <a:pt x="16537" y="2045"/>
                      <a:pt x="17268" y="3121"/>
                      <a:pt x="17725" y="4289"/>
                    </a:cubicBezTo>
                    <a:cubicBezTo>
                      <a:pt x="18781" y="6991"/>
                      <a:pt x="18395" y="9915"/>
                      <a:pt x="17999" y="12697"/>
                    </a:cubicBezTo>
                    <a:cubicBezTo>
                      <a:pt x="17613" y="15419"/>
                      <a:pt x="17379" y="18150"/>
                      <a:pt x="17776" y="20892"/>
                    </a:cubicBezTo>
                    <a:cubicBezTo>
                      <a:pt x="18131" y="23421"/>
                      <a:pt x="19015" y="25928"/>
                      <a:pt x="20639" y="27919"/>
                    </a:cubicBezTo>
                    <a:cubicBezTo>
                      <a:pt x="22111" y="29726"/>
                      <a:pt x="24153" y="31138"/>
                      <a:pt x="26437" y="31676"/>
                    </a:cubicBezTo>
                    <a:cubicBezTo>
                      <a:pt x="27071" y="31821"/>
                      <a:pt x="27717" y="31897"/>
                      <a:pt x="28363" y="31897"/>
                    </a:cubicBezTo>
                    <a:cubicBezTo>
                      <a:pt x="28847" y="31897"/>
                      <a:pt x="29330" y="31855"/>
                      <a:pt x="29809" y="31768"/>
                    </a:cubicBezTo>
                    <a:cubicBezTo>
                      <a:pt x="31108" y="31524"/>
                      <a:pt x="32327" y="30965"/>
                      <a:pt x="33484" y="30326"/>
                    </a:cubicBezTo>
                    <a:cubicBezTo>
                      <a:pt x="35942" y="28955"/>
                      <a:pt x="38318" y="27066"/>
                      <a:pt x="41222" y="26792"/>
                    </a:cubicBezTo>
                    <a:cubicBezTo>
                      <a:pt x="41420" y="26775"/>
                      <a:pt x="41617" y="26765"/>
                      <a:pt x="41813" y="26765"/>
                    </a:cubicBezTo>
                    <a:cubicBezTo>
                      <a:pt x="42876" y="26765"/>
                      <a:pt x="43903" y="27032"/>
                      <a:pt x="44787" y="27675"/>
                    </a:cubicBezTo>
                    <a:cubicBezTo>
                      <a:pt x="45680" y="28336"/>
                      <a:pt x="46401" y="29310"/>
                      <a:pt x="46564" y="30417"/>
                    </a:cubicBezTo>
                    <a:cubicBezTo>
                      <a:pt x="46655" y="30955"/>
                      <a:pt x="46584" y="31504"/>
                      <a:pt x="46381" y="32011"/>
                    </a:cubicBezTo>
                    <a:cubicBezTo>
                      <a:pt x="46369" y="32034"/>
                      <a:pt x="46383" y="32047"/>
                      <a:pt x="46402" y="32047"/>
                    </a:cubicBezTo>
                    <a:cubicBezTo>
                      <a:pt x="46416" y="32047"/>
                      <a:pt x="46433" y="32039"/>
                      <a:pt x="46442" y="32021"/>
                    </a:cubicBezTo>
                    <a:cubicBezTo>
                      <a:pt x="47274" y="29990"/>
                      <a:pt x="45680" y="27838"/>
                      <a:pt x="43832" y="27066"/>
                    </a:cubicBezTo>
                    <a:cubicBezTo>
                      <a:pt x="43212" y="26801"/>
                      <a:pt x="42543" y="26691"/>
                      <a:pt x="41870" y="26691"/>
                    </a:cubicBezTo>
                    <a:cubicBezTo>
                      <a:pt x="41253" y="26691"/>
                      <a:pt x="40632" y="26783"/>
                      <a:pt x="40044" y="26934"/>
                    </a:cubicBezTo>
                    <a:cubicBezTo>
                      <a:pt x="38654" y="27279"/>
                      <a:pt x="37354" y="27939"/>
                      <a:pt x="36125" y="28660"/>
                    </a:cubicBezTo>
                    <a:cubicBezTo>
                      <a:pt x="33789" y="30051"/>
                      <a:pt x="31423" y="31757"/>
                      <a:pt x="28590" y="31829"/>
                    </a:cubicBezTo>
                    <a:cubicBezTo>
                      <a:pt x="28515" y="31831"/>
                      <a:pt x="28440" y="31832"/>
                      <a:pt x="28365" y="31832"/>
                    </a:cubicBezTo>
                    <a:cubicBezTo>
                      <a:pt x="25948" y="31832"/>
                      <a:pt x="23631" y="30733"/>
                      <a:pt x="21868" y="29128"/>
                    </a:cubicBezTo>
                    <a:cubicBezTo>
                      <a:pt x="19888" y="27320"/>
                      <a:pt x="18679" y="24872"/>
                      <a:pt x="18090" y="22273"/>
                    </a:cubicBezTo>
                    <a:cubicBezTo>
                      <a:pt x="17471" y="19521"/>
                      <a:pt x="17542" y="16658"/>
                      <a:pt x="17907" y="13875"/>
                    </a:cubicBezTo>
                    <a:cubicBezTo>
                      <a:pt x="18273" y="11022"/>
                      <a:pt x="18872" y="8077"/>
                      <a:pt x="18110" y="5233"/>
                    </a:cubicBezTo>
                    <a:cubicBezTo>
                      <a:pt x="17796" y="4086"/>
                      <a:pt x="17278" y="2979"/>
                      <a:pt x="16476" y="2085"/>
                    </a:cubicBezTo>
                    <a:cubicBezTo>
                      <a:pt x="15704" y="1223"/>
                      <a:pt x="14699" y="613"/>
                      <a:pt x="13592" y="289"/>
                    </a:cubicBezTo>
                    <a:cubicBezTo>
                      <a:pt x="12909" y="92"/>
                      <a:pt x="12202" y="1"/>
                      <a:pt x="1149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28" name="Google Shape;528;p26"/>
              <p:cNvSpPr/>
              <p:nvPr/>
            </p:nvSpPr>
            <p:spPr>
              <a:xfrm rot="-3790987">
                <a:off x="2549219" y="722852"/>
                <a:ext cx="3661649" cy="3894065"/>
              </a:xfrm>
              <a:custGeom>
                <a:avLst/>
                <a:gdLst/>
                <a:ahLst/>
                <a:cxnLst/>
                <a:rect l="l" t="t" r="r" b="b"/>
                <a:pathLst>
                  <a:path w="37197" h="39558" extrusionOk="0">
                    <a:moveTo>
                      <a:pt x="8059" y="63"/>
                    </a:moveTo>
                    <a:cubicBezTo>
                      <a:pt x="8465" y="63"/>
                      <a:pt x="8871" y="115"/>
                      <a:pt x="9271" y="227"/>
                    </a:cubicBezTo>
                    <a:cubicBezTo>
                      <a:pt x="9993" y="430"/>
                      <a:pt x="10612" y="867"/>
                      <a:pt x="11221" y="1303"/>
                    </a:cubicBezTo>
                    <a:cubicBezTo>
                      <a:pt x="12003" y="1872"/>
                      <a:pt x="12683" y="2562"/>
                      <a:pt x="13232" y="3375"/>
                    </a:cubicBezTo>
                    <a:cubicBezTo>
                      <a:pt x="13709" y="4086"/>
                      <a:pt x="14075" y="4868"/>
                      <a:pt x="14430" y="5640"/>
                    </a:cubicBezTo>
                    <a:cubicBezTo>
                      <a:pt x="15232" y="7396"/>
                      <a:pt x="16136" y="9112"/>
                      <a:pt x="17334" y="10645"/>
                    </a:cubicBezTo>
                    <a:cubicBezTo>
                      <a:pt x="17934" y="11417"/>
                      <a:pt x="18654" y="12118"/>
                      <a:pt x="19518" y="12585"/>
                    </a:cubicBezTo>
                    <a:cubicBezTo>
                      <a:pt x="20380" y="13052"/>
                      <a:pt x="21355" y="13276"/>
                      <a:pt x="22330" y="13357"/>
                    </a:cubicBezTo>
                    <a:cubicBezTo>
                      <a:pt x="22751" y="13391"/>
                      <a:pt x="23173" y="13403"/>
                      <a:pt x="23596" y="13403"/>
                    </a:cubicBezTo>
                    <a:cubicBezTo>
                      <a:pt x="24525" y="13403"/>
                      <a:pt x="25460" y="13346"/>
                      <a:pt x="26392" y="13346"/>
                    </a:cubicBezTo>
                    <a:cubicBezTo>
                      <a:pt x="27167" y="13346"/>
                      <a:pt x="27940" y="13386"/>
                      <a:pt x="28707" y="13529"/>
                    </a:cubicBezTo>
                    <a:cubicBezTo>
                      <a:pt x="32252" y="14200"/>
                      <a:pt x="35044" y="17063"/>
                      <a:pt x="36273" y="20364"/>
                    </a:cubicBezTo>
                    <a:cubicBezTo>
                      <a:pt x="36923" y="22079"/>
                      <a:pt x="37135" y="23918"/>
                      <a:pt x="36912" y="25746"/>
                    </a:cubicBezTo>
                    <a:cubicBezTo>
                      <a:pt x="36668" y="27644"/>
                      <a:pt x="35988" y="29462"/>
                      <a:pt x="35003" y="31097"/>
                    </a:cubicBezTo>
                    <a:cubicBezTo>
                      <a:pt x="32942" y="34529"/>
                      <a:pt x="29621" y="37068"/>
                      <a:pt x="25864" y="38388"/>
                    </a:cubicBezTo>
                    <a:cubicBezTo>
                      <a:pt x="23789" y="39119"/>
                      <a:pt x="21584" y="39491"/>
                      <a:pt x="19379" y="39491"/>
                    </a:cubicBezTo>
                    <a:cubicBezTo>
                      <a:pt x="17387" y="39491"/>
                      <a:pt x="15394" y="39187"/>
                      <a:pt x="13496" y="38571"/>
                    </a:cubicBezTo>
                    <a:cubicBezTo>
                      <a:pt x="9851" y="37383"/>
                      <a:pt x="6611" y="35027"/>
                      <a:pt x="4275" y="31990"/>
                    </a:cubicBezTo>
                    <a:cubicBezTo>
                      <a:pt x="3118" y="30487"/>
                      <a:pt x="2183" y="28822"/>
                      <a:pt x="1524" y="27055"/>
                    </a:cubicBezTo>
                    <a:cubicBezTo>
                      <a:pt x="721" y="24882"/>
                      <a:pt x="315" y="22577"/>
                      <a:pt x="183" y="20262"/>
                    </a:cubicBezTo>
                    <a:cubicBezTo>
                      <a:pt x="41" y="17967"/>
                      <a:pt x="163" y="15672"/>
                      <a:pt x="376" y="13387"/>
                    </a:cubicBezTo>
                    <a:cubicBezTo>
                      <a:pt x="477" y="12240"/>
                      <a:pt x="610" y="11113"/>
                      <a:pt x="752" y="9975"/>
                    </a:cubicBezTo>
                    <a:cubicBezTo>
                      <a:pt x="884" y="8919"/>
                      <a:pt x="1036" y="7863"/>
                      <a:pt x="1290" y="6827"/>
                    </a:cubicBezTo>
                    <a:cubicBezTo>
                      <a:pt x="1768" y="4857"/>
                      <a:pt x="2610" y="2867"/>
                      <a:pt x="4205" y="1557"/>
                    </a:cubicBezTo>
                    <a:cubicBezTo>
                      <a:pt x="5275" y="676"/>
                      <a:pt x="6662" y="63"/>
                      <a:pt x="8059" y="63"/>
                    </a:cubicBezTo>
                    <a:close/>
                    <a:moveTo>
                      <a:pt x="8072" y="0"/>
                    </a:moveTo>
                    <a:cubicBezTo>
                      <a:pt x="7618" y="0"/>
                      <a:pt x="7163" y="62"/>
                      <a:pt x="6723" y="176"/>
                    </a:cubicBezTo>
                    <a:cubicBezTo>
                      <a:pt x="4925" y="644"/>
                      <a:pt x="3433" y="1892"/>
                      <a:pt x="2499" y="3487"/>
                    </a:cubicBezTo>
                    <a:cubicBezTo>
                      <a:pt x="1432" y="5324"/>
                      <a:pt x="1016" y="7447"/>
                      <a:pt x="741" y="9528"/>
                    </a:cubicBezTo>
                    <a:cubicBezTo>
                      <a:pt x="427" y="11834"/>
                      <a:pt x="183" y="14159"/>
                      <a:pt x="92" y="16485"/>
                    </a:cubicBezTo>
                    <a:cubicBezTo>
                      <a:pt x="1" y="18810"/>
                      <a:pt x="71" y="21156"/>
                      <a:pt x="488" y="23451"/>
                    </a:cubicBezTo>
                    <a:cubicBezTo>
                      <a:pt x="863" y="25543"/>
                      <a:pt x="1524" y="27583"/>
                      <a:pt x="2539" y="29452"/>
                    </a:cubicBezTo>
                    <a:cubicBezTo>
                      <a:pt x="3453" y="31137"/>
                      <a:pt x="4621" y="32681"/>
                      <a:pt x="5981" y="34032"/>
                    </a:cubicBezTo>
                    <a:cubicBezTo>
                      <a:pt x="7342" y="35372"/>
                      <a:pt x="8896" y="36510"/>
                      <a:pt x="10582" y="37403"/>
                    </a:cubicBezTo>
                    <a:cubicBezTo>
                      <a:pt x="12369" y="38347"/>
                      <a:pt x="14298" y="38987"/>
                      <a:pt x="16298" y="39312"/>
                    </a:cubicBezTo>
                    <a:cubicBezTo>
                      <a:pt x="17316" y="39476"/>
                      <a:pt x="18346" y="39557"/>
                      <a:pt x="19377" y="39557"/>
                    </a:cubicBezTo>
                    <a:cubicBezTo>
                      <a:pt x="20453" y="39557"/>
                      <a:pt x="21530" y="39468"/>
                      <a:pt x="22594" y="39292"/>
                    </a:cubicBezTo>
                    <a:cubicBezTo>
                      <a:pt x="24676" y="38947"/>
                      <a:pt x="26707" y="38266"/>
                      <a:pt x="28576" y="37261"/>
                    </a:cubicBezTo>
                    <a:cubicBezTo>
                      <a:pt x="30291" y="36337"/>
                      <a:pt x="31855" y="35118"/>
                      <a:pt x="33165" y="33676"/>
                    </a:cubicBezTo>
                    <a:cubicBezTo>
                      <a:pt x="34455" y="32254"/>
                      <a:pt x="35511" y="30620"/>
                      <a:pt x="36201" y="28822"/>
                    </a:cubicBezTo>
                    <a:cubicBezTo>
                      <a:pt x="36871" y="27076"/>
                      <a:pt x="37196" y="25166"/>
                      <a:pt x="37024" y="23298"/>
                    </a:cubicBezTo>
                    <a:cubicBezTo>
                      <a:pt x="36862" y="21511"/>
                      <a:pt x="36252" y="19764"/>
                      <a:pt x="35308" y="18241"/>
                    </a:cubicBezTo>
                    <a:cubicBezTo>
                      <a:pt x="34384" y="16749"/>
                      <a:pt x="33125" y="15449"/>
                      <a:pt x="31611" y="14555"/>
                    </a:cubicBezTo>
                    <a:cubicBezTo>
                      <a:pt x="30850" y="14118"/>
                      <a:pt x="30038" y="13773"/>
                      <a:pt x="29185" y="13560"/>
                    </a:cubicBezTo>
                    <a:cubicBezTo>
                      <a:pt x="28283" y="13344"/>
                      <a:pt x="27356" y="13284"/>
                      <a:pt x="26434" y="13284"/>
                    </a:cubicBezTo>
                    <a:cubicBezTo>
                      <a:pt x="26359" y="13284"/>
                      <a:pt x="26284" y="13285"/>
                      <a:pt x="26209" y="13286"/>
                    </a:cubicBezTo>
                    <a:cubicBezTo>
                      <a:pt x="25356" y="13290"/>
                      <a:pt x="24474" y="13342"/>
                      <a:pt x="23596" y="13342"/>
                    </a:cubicBezTo>
                    <a:cubicBezTo>
                      <a:pt x="22268" y="13342"/>
                      <a:pt x="20949" y="13222"/>
                      <a:pt x="19751" y="12636"/>
                    </a:cubicBezTo>
                    <a:cubicBezTo>
                      <a:pt x="18817" y="12179"/>
                      <a:pt x="18055" y="11448"/>
                      <a:pt x="17415" y="10645"/>
                    </a:cubicBezTo>
                    <a:cubicBezTo>
                      <a:pt x="16756" y="9813"/>
                      <a:pt x="16187" y="8909"/>
                      <a:pt x="15669" y="7995"/>
                    </a:cubicBezTo>
                    <a:cubicBezTo>
                      <a:pt x="14765" y="6411"/>
                      <a:pt x="14206" y="4634"/>
                      <a:pt x="13150" y="3151"/>
                    </a:cubicBezTo>
                    <a:cubicBezTo>
                      <a:pt x="12633" y="2410"/>
                      <a:pt x="11983" y="1781"/>
                      <a:pt x="11252" y="1242"/>
                    </a:cubicBezTo>
                    <a:cubicBezTo>
                      <a:pt x="10622" y="795"/>
                      <a:pt x="9993" y="349"/>
                      <a:pt x="9241" y="146"/>
                    </a:cubicBezTo>
                    <a:cubicBezTo>
                      <a:pt x="8859" y="47"/>
                      <a:pt x="8466" y="0"/>
                      <a:pt x="807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29" name="Google Shape;529;p26"/>
              <p:cNvSpPr/>
              <p:nvPr/>
            </p:nvSpPr>
            <p:spPr>
              <a:xfrm rot="-565460" flipH="1">
                <a:off x="4004977" y="960008"/>
                <a:ext cx="5920740" cy="4013705"/>
              </a:xfrm>
              <a:custGeom>
                <a:avLst/>
                <a:gdLst/>
                <a:ahLst/>
                <a:cxnLst/>
                <a:rect l="l" t="t" r="r" b="b"/>
                <a:pathLst>
                  <a:path w="47275" h="32048" extrusionOk="0">
                    <a:moveTo>
                      <a:pt x="11491" y="1"/>
                    </a:moveTo>
                    <a:cubicBezTo>
                      <a:pt x="9887" y="1"/>
                      <a:pt x="8266" y="466"/>
                      <a:pt x="6879" y="1233"/>
                    </a:cubicBezTo>
                    <a:cubicBezTo>
                      <a:pt x="4575" y="2523"/>
                      <a:pt x="2797" y="4543"/>
                      <a:pt x="1203" y="6614"/>
                    </a:cubicBezTo>
                    <a:cubicBezTo>
                      <a:pt x="807" y="7133"/>
                      <a:pt x="411" y="7661"/>
                      <a:pt x="15" y="8189"/>
                    </a:cubicBezTo>
                    <a:cubicBezTo>
                      <a:pt x="1" y="8210"/>
                      <a:pt x="27" y="8232"/>
                      <a:pt x="51" y="8232"/>
                    </a:cubicBezTo>
                    <a:cubicBezTo>
                      <a:pt x="60" y="8232"/>
                      <a:pt x="70" y="8228"/>
                      <a:pt x="76" y="8219"/>
                    </a:cubicBezTo>
                    <a:cubicBezTo>
                      <a:pt x="1660" y="6086"/>
                      <a:pt x="3275" y="3924"/>
                      <a:pt x="5397" y="2299"/>
                    </a:cubicBezTo>
                    <a:cubicBezTo>
                      <a:pt x="7152" y="955"/>
                      <a:pt x="9277" y="73"/>
                      <a:pt x="11491" y="73"/>
                    </a:cubicBezTo>
                    <a:cubicBezTo>
                      <a:pt x="11737" y="73"/>
                      <a:pt x="11984" y="83"/>
                      <a:pt x="12231" y="106"/>
                    </a:cubicBezTo>
                    <a:cubicBezTo>
                      <a:pt x="13409" y="217"/>
                      <a:pt x="14556" y="593"/>
                      <a:pt x="15511" y="1293"/>
                    </a:cubicBezTo>
                    <a:cubicBezTo>
                      <a:pt x="16537" y="2045"/>
                      <a:pt x="17268" y="3121"/>
                      <a:pt x="17725" y="4289"/>
                    </a:cubicBezTo>
                    <a:cubicBezTo>
                      <a:pt x="18781" y="6991"/>
                      <a:pt x="18395" y="9915"/>
                      <a:pt x="17999" y="12697"/>
                    </a:cubicBezTo>
                    <a:cubicBezTo>
                      <a:pt x="17613" y="15419"/>
                      <a:pt x="17379" y="18150"/>
                      <a:pt x="17776" y="20892"/>
                    </a:cubicBezTo>
                    <a:cubicBezTo>
                      <a:pt x="18131" y="23421"/>
                      <a:pt x="19015" y="25928"/>
                      <a:pt x="20639" y="27919"/>
                    </a:cubicBezTo>
                    <a:cubicBezTo>
                      <a:pt x="22111" y="29726"/>
                      <a:pt x="24153" y="31138"/>
                      <a:pt x="26437" y="31676"/>
                    </a:cubicBezTo>
                    <a:cubicBezTo>
                      <a:pt x="27071" y="31821"/>
                      <a:pt x="27717" y="31897"/>
                      <a:pt x="28363" y="31897"/>
                    </a:cubicBezTo>
                    <a:cubicBezTo>
                      <a:pt x="28847" y="31897"/>
                      <a:pt x="29330" y="31855"/>
                      <a:pt x="29809" y="31768"/>
                    </a:cubicBezTo>
                    <a:cubicBezTo>
                      <a:pt x="31108" y="31524"/>
                      <a:pt x="32327" y="30965"/>
                      <a:pt x="33484" y="30326"/>
                    </a:cubicBezTo>
                    <a:cubicBezTo>
                      <a:pt x="35942" y="28955"/>
                      <a:pt x="38318" y="27066"/>
                      <a:pt x="41222" y="26792"/>
                    </a:cubicBezTo>
                    <a:cubicBezTo>
                      <a:pt x="41420" y="26775"/>
                      <a:pt x="41617" y="26765"/>
                      <a:pt x="41813" y="26765"/>
                    </a:cubicBezTo>
                    <a:cubicBezTo>
                      <a:pt x="42876" y="26765"/>
                      <a:pt x="43903" y="27032"/>
                      <a:pt x="44787" y="27675"/>
                    </a:cubicBezTo>
                    <a:cubicBezTo>
                      <a:pt x="45680" y="28336"/>
                      <a:pt x="46401" y="29310"/>
                      <a:pt x="46564" y="30417"/>
                    </a:cubicBezTo>
                    <a:cubicBezTo>
                      <a:pt x="46655" y="30955"/>
                      <a:pt x="46584" y="31504"/>
                      <a:pt x="46381" y="32011"/>
                    </a:cubicBezTo>
                    <a:cubicBezTo>
                      <a:pt x="46369" y="32034"/>
                      <a:pt x="46383" y="32047"/>
                      <a:pt x="46402" y="32047"/>
                    </a:cubicBezTo>
                    <a:cubicBezTo>
                      <a:pt x="46416" y="32047"/>
                      <a:pt x="46433" y="32039"/>
                      <a:pt x="46442" y="32021"/>
                    </a:cubicBezTo>
                    <a:cubicBezTo>
                      <a:pt x="47274" y="29990"/>
                      <a:pt x="45680" y="27838"/>
                      <a:pt x="43832" y="27066"/>
                    </a:cubicBezTo>
                    <a:cubicBezTo>
                      <a:pt x="43212" y="26801"/>
                      <a:pt x="42543" y="26691"/>
                      <a:pt x="41870" y="26691"/>
                    </a:cubicBezTo>
                    <a:cubicBezTo>
                      <a:pt x="41253" y="26691"/>
                      <a:pt x="40632" y="26783"/>
                      <a:pt x="40044" y="26934"/>
                    </a:cubicBezTo>
                    <a:cubicBezTo>
                      <a:pt x="38654" y="27279"/>
                      <a:pt x="37354" y="27939"/>
                      <a:pt x="36125" y="28660"/>
                    </a:cubicBezTo>
                    <a:cubicBezTo>
                      <a:pt x="33789" y="30051"/>
                      <a:pt x="31423" y="31757"/>
                      <a:pt x="28590" y="31829"/>
                    </a:cubicBezTo>
                    <a:cubicBezTo>
                      <a:pt x="28515" y="31831"/>
                      <a:pt x="28440" y="31832"/>
                      <a:pt x="28365" y="31832"/>
                    </a:cubicBezTo>
                    <a:cubicBezTo>
                      <a:pt x="25948" y="31832"/>
                      <a:pt x="23631" y="30733"/>
                      <a:pt x="21868" y="29128"/>
                    </a:cubicBezTo>
                    <a:cubicBezTo>
                      <a:pt x="19888" y="27320"/>
                      <a:pt x="18679" y="24872"/>
                      <a:pt x="18090" y="22273"/>
                    </a:cubicBezTo>
                    <a:cubicBezTo>
                      <a:pt x="17471" y="19521"/>
                      <a:pt x="17542" y="16658"/>
                      <a:pt x="17907" y="13875"/>
                    </a:cubicBezTo>
                    <a:cubicBezTo>
                      <a:pt x="18273" y="11022"/>
                      <a:pt x="18872" y="8077"/>
                      <a:pt x="18110" y="5233"/>
                    </a:cubicBezTo>
                    <a:cubicBezTo>
                      <a:pt x="17796" y="4086"/>
                      <a:pt x="17278" y="2979"/>
                      <a:pt x="16476" y="2085"/>
                    </a:cubicBezTo>
                    <a:cubicBezTo>
                      <a:pt x="15704" y="1223"/>
                      <a:pt x="14699" y="613"/>
                      <a:pt x="13592" y="289"/>
                    </a:cubicBezTo>
                    <a:cubicBezTo>
                      <a:pt x="12909" y="92"/>
                      <a:pt x="12202" y="1"/>
                      <a:pt x="1149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30" name="Google Shape;530;p26"/>
              <p:cNvSpPr/>
              <p:nvPr/>
            </p:nvSpPr>
            <p:spPr>
              <a:xfrm rot="-2190436">
                <a:off x="6767466" y="2203417"/>
                <a:ext cx="3389217" cy="2184986"/>
              </a:xfrm>
              <a:custGeom>
                <a:avLst/>
                <a:gdLst/>
                <a:ahLst/>
                <a:cxnLst/>
                <a:rect l="l" t="t" r="r" b="b"/>
                <a:pathLst>
                  <a:path w="68641" h="44252" extrusionOk="0">
                    <a:moveTo>
                      <a:pt x="67677" y="0"/>
                    </a:moveTo>
                    <a:cubicBezTo>
                      <a:pt x="65155" y="0"/>
                      <a:pt x="62741" y="1012"/>
                      <a:pt x="60731" y="2524"/>
                    </a:cubicBezTo>
                    <a:cubicBezTo>
                      <a:pt x="58294" y="4352"/>
                      <a:pt x="56516" y="6829"/>
                      <a:pt x="55074" y="9480"/>
                    </a:cubicBezTo>
                    <a:cubicBezTo>
                      <a:pt x="52160" y="14852"/>
                      <a:pt x="50383" y="21107"/>
                      <a:pt x="45621" y="25240"/>
                    </a:cubicBezTo>
                    <a:cubicBezTo>
                      <a:pt x="44504" y="26215"/>
                      <a:pt x="43245" y="27027"/>
                      <a:pt x="41864" y="27576"/>
                    </a:cubicBezTo>
                    <a:cubicBezTo>
                      <a:pt x="40310" y="28185"/>
                      <a:pt x="38644" y="28459"/>
                      <a:pt x="36979" y="28499"/>
                    </a:cubicBezTo>
                    <a:cubicBezTo>
                      <a:pt x="36764" y="28506"/>
                      <a:pt x="36550" y="28509"/>
                      <a:pt x="36335" y="28509"/>
                    </a:cubicBezTo>
                    <a:cubicBezTo>
                      <a:pt x="33195" y="28509"/>
                      <a:pt x="30095" y="27846"/>
                      <a:pt x="26977" y="27504"/>
                    </a:cubicBezTo>
                    <a:cubicBezTo>
                      <a:pt x="25877" y="27383"/>
                      <a:pt x="24780" y="27316"/>
                      <a:pt x="23686" y="27316"/>
                    </a:cubicBezTo>
                    <a:cubicBezTo>
                      <a:pt x="21954" y="27316"/>
                      <a:pt x="20230" y="27484"/>
                      <a:pt x="18518" y="27870"/>
                    </a:cubicBezTo>
                    <a:cubicBezTo>
                      <a:pt x="15918" y="28459"/>
                      <a:pt x="13420" y="29464"/>
                      <a:pt x="11125" y="30815"/>
                    </a:cubicBezTo>
                    <a:cubicBezTo>
                      <a:pt x="6576" y="33506"/>
                      <a:pt x="2799" y="37578"/>
                      <a:pt x="687" y="42442"/>
                    </a:cubicBezTo>
                    <a:cubicBezTo>
                      <a:pt x="433" y="43020"/>
                      <a:pt x="210" y="43609"/>
                      <a:pt x="7" y="44209"/>
                    </a:cubicBezTo>
                    <a:cubicBezTo>
                      <a:pt x="0" y="44234"/>
                      <a:pt x="21" y="44251"/>
                      <a:pt x="40" y="44251"/>
                    </a:cubicBezTo>
                    <a:cubicBezTo>
                      <a:pt x="52" y="44251"/>
                      <a:pt x="64" y="44245"/>
                      <a:pt x="68" y="44229"/>
                    </a:cubicBezTo>
                    <a:cubicBezTo>
                      <a:pt x="1824" y="39080"/>
                      <a:pt x="5398" y="34673"/>
                      <a:pt x="9897" y="31668"/>
                    </a:cubicBezTo>
                    <a:cubicBezTo>
                      <a:pt x="14007" y="28925"/>
                      <a:pt x="18839" y="27367"/>
                      <a:pt x="23767" y="27367"/>
                    </a:cubicBezTo>
                    <a:cubicBezTo>
                      <a:pt x="24257" y="27367"/>
                      <a:pt x="24749" y="27382"/>
                      <a:pt x="25240" y="27413"/>
                    </a:cubicBezTo>
                    <a:cubicBezTo>
                      <a:pt x="28866" y="27644"/>
                      <a:pt x="32681" y="28556"/>
                      <a:pt x="36366" y="28556"/>
                    </a:cubicBezTo>
                    <a:cubicBezTo>
                      <a:pt x="38998" y="28556"/>
                      <a:pt x="41563" y="28091"/>
                      <a:pt x="43945" y="26581"/>
                    </a:cubicBezTo>
                    <a:cubicBezTo>
                      <a:pt x="49053" y="23351"/>
                      <a:pt x="51308" y="17411"/>
                      <a:pt x="53785" y="12202"/>
                    </a:cubicBezTo>
                    <a:cubicBezTo>
                      <a:pt x="55126" y="9368"/>
                      <a:pt x="56638" y="6535"/>
                      <a:pt x="58852" y="4271"/>
                    </a:cubicBezTo>
                    <a:cubicBezTo>
                      <a:pt x="60893" y="2179"/>
                      <a:pt x="63543" y="493"/>
                      <a:pt x="66488" y="138"/>
                    </a:cubicBezTo>
                    <a:cubicBezTo>
                      <a:pt x="66861" y="89"/>
                      <a:pt x="67236" y="66"/>
                      <a:pt x="67611" y="66"/>
                    </a:cubicBezTo>
                    <a:cubicBezTo>
                      <a:pt x="67941" y="66"/>
                      <a:pt x="68272" y="84"/>
                      <a:pt x="68600" y="118"/>
                    </a:cubicBezTo>
                    <a:cubicBezTo>
                      <a:pt x="68641" y="118"/>
                      <a:pt x="68641" y="57"/>
                      <a:pt x="68600" y="46"/>
                    </a:cubicBezTo>
                    <a:cubicBezTo>
                      <a:pt x="68291" y="15"/>
                      <a:pt x="67983" y="0"/>
                      <a:pt x="6767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31" name="Google Shape;531;p26"/>
              <p:cNvSpPr/>
              <p:nvPr/>
            </p:nvSpPr>
            <p:spPr>
              <a:xfrm rot="9272496">
                <a:off x="784504" y="-1103050"/>
                <a:ext cx="4382991" cy="2835046"/>
              </a:xfrm>
              <a:custGeom>
                <a:avLst/>
                <a:gdLst/>
                <a:ahLst/>
                <a:cxnLst/>
                <a:rect l="l" t="t" r="r" b="b"/>
                <a:pathLst>
                  <a:path w="85746" h="55463" extrusionOk="0">
                    <a:moveTo>
                      <a:pt x="48227" y="0"/>
                    </a:moveTo>
                    <a:cubicBezTo>
                      <a:pt x="47882" y="0"/>
                      <a:pt x="47535" y="9"/>
                      <a:pt x="47188" y="28"/>
                    </a:cubicBezTo>
                    <a:cubicBezTo>
                      <a:pt x="42599" y="282"/>
                      <a:pt x="38151" y="2018"/>
                      <a:pt x="34455" y="4719"/>
                    </a:cubicBezTo>
                    <a:cubicBezTo>
                      <a:pt x="30372" y="7705"/>
                      <a:pt x="27509" y="11899"/>
                      <a:pt x="24311" y="15737"/>
                    </a:cubicBezTo>
                    <a:cubicBezTo>
                      <a:pt x="21142" y="19545"/>
                      <a:pt x="17345" y="23231"/>
                      <a:pt x="12338" y="24338"/>
                    </a:cubicBezTo>
                    <a:cubicBezTo>
                      <a:pt x="11445" y="24532"/>
                      <a:pt x="10521" y="24639"/>
                      <a:pt x="9599" y="24639"/>
                    </a:cubicBezTo>
                    <a:cubicBezTo>
                      <a:pt x="8059" y="24639"/>
                      <a:pt x="6524" y="24340"/>
                      <a:pt x="5139" y="23647"/>
                    </a:cubicBezTo>
                    <a:cubicBezTo>
                      <a:pt x="3209" y="22693"/>
                      <a:pt x="1585" y="21027"/>
                      <a:pt x="793" y="19017"/>
                    </a:cubicBezTo>
                    <a:cubicBezTo>
                      <a:pt x="407" y="18052"/>
                      <a:pt x="244" y="17026"/>
                      <a:pt x="305" y="16001"/>
                    </a:cubicBezTo>
                    <a:cubicBezTo>
                      <a:pt x="305" y="15976"/>
                      <a:pt x="287" y="15963"/>
                      <a:pt x="269" y="15963"/>
                    </a:cubicBezTo>
                    <a:cubicBezTo>
                      <a:pt x="252" y="15963"/>
                      <a:pt x="234" y="15976"/>
                      <a:pt x="234" y="16001"/>
                    </a:cubicBezTo>
                    <a:cubicBezTo>
                      <a:pt x="1" y="20032"/>
                      <a:pt x="3291" y="23516"/>
                      <a:pt x="7078" y="24419"/>
                    </a:cubicBezTo>
                    <a:cubicBezTo>
                      <a:pt x="7930" y="24622"/>
                      <a:pt x="8785" y="24716"/>
                      <a:pt x="9633" y="24716"/>
                    </a:cubicBezTo>
                    <a:cubicBezTo>
                      <a:pt x="13412" y="24716"/>
                      <a:pt x="17069" y="22848"/>
                      <a:pt x="19913" y="20418"/>
                    </a:cubicBezTo>
                    <a:cubicBezTo>
                      <a:pt x="23762" y="17128"/>
                      <a:pt x="26514" y="12813"/>
                      <a:pt x="29875" y="9056"/>
                    </a:cubicBezTo>
                    <a:cubicBezTo>
                      <a:pt x="33125" y="5410"/>
                      <a:pt x="37095" y="2546"/>
                      <a:pt x="41786" y="1084"/>
                    </a:cubicBezTo>
                    <a:cubicBezTo>
                      <a:pt x="43888" y="429"/>
                      <a:pt x="46088" y="78"/>
                      <a:pt x="48282" y="78"/>
                    </a:cubicBezTo>
                    <a:cubicBezTo>
                      <a:pt x="50613" y="78"/>
                      <a:pt x="52937" y="475"/>
                      <a:pt x="55129" y="1327"/>
                    </a:cubicBezTo>
                    <a:cubicBezTo>
                      <a:pt x="59049" y="2851"/>
                      <a:pt x="62492" y="5704"/>
                      <a:pt x="64523" y="9401"/>
                    </a:cubicBezTo>
                    <a:cubicBezTo>
                      <a:pt x="65670" y="11513"/>
                      <a:pt x="66259" y="13818"/>
                      <a:pt x="66421" y="16204"/>
                    </a:cubicBezTo>
                    <a:cubicBezTo>
                      <a:pt x="66614" y="18926"/>
                      <a:pt x="66330" y="21657"/>
                      <a:pt x="66218" y="24378"/>
                    </a:cubicBezTo>
                    <a:cubicBezTo>
                      <a:pt x="66046" y="28420"/>
                      <a:pt x="66391" y="32807"/>
                      <a:pt x="68930" y="36148"/>
                    </a:cubicBezTo>
                    <a:cubicBezTo>
                      <a:pt x="70067" y="37640"/>
                      <a:pt x="71600" y="38727"/>
                      <a:pt x="73428" y="39215"/>
                    </a:cubicBezTo>
                    <a:cubicBezTo>
                      <a:pt x="74657" y="39549"/>
                      <a:pt x="75936" y="39651"/>
                      <a:pt x="77196" y="39895"/>
                    </a:cubicBezTo>
                    <a:cubicBezTo>
                      <a:pt x="78343" y="40118"/>
                      <a:pt x="79439" y="40494"/>
                      <a:pt x="80434" y="41113"/>
                    </a:cubicBezTo>
                    <a:cubicBezTo>
                      <a:pt x="82303" y="42261"/>
                      <a:pt x="83745" y="44099"/>
                      <a:pt x="84395" y="46190"/>
                    </a:cubicBezTo>
                    <a:cubicBezTo>
                      <a:pt x="85055" y="48354"/>
                      <a:pt x="84811" y="50750"/>
                      <a:pt x="83826" y="52771"/>
                    </a:cubicBezTo>
                    <a:cubicBezTo>
                      <a:pt x="83339" y="53766"/>
                      <a:pt x="82679" y="54659"/>
                      <a:pt x="81867" y="55411"/>
                    </a:cubicBezTo>
                    <a:cubicBezTo>
                      <a:pt x="81844" y="55434"/>
                      <a:pt x="81866" y="55462"/>
                      <a:pt x="81892" y="55462"/>
                    </a:cubicBezTo>
                    <a:cubicBezTo>
                      <a:pt x="81901" y="55462"/>
                      <a:pt x="81909" y="55459"/>
                      <a:pt x="81917" y="55451"/>
                    </a:cubicBezTo>
                    <a:cubicBezTo>
                      <a:pt x="84974" y="52598"/>
                      <a:pt x="85746" y="47826"/>
                      <a:pt x="83582" y="44220"/>
                    </a:cubicBezTo>
                    <a:cubicBezTo>
                      <a:pt x="82567" y="42514"/>
                      <a:pt x="80993" y="41133"/>
                      <a:pt x="79155" y="40382"/>
                    </a:cubicBezTo>
                    <a:cubicBezTo>
                      <a:pt x="76840" y="39448"/>
                      <a:pt x="74220" y="39702"/>
                      <a:pt x="71956" y="38605"/>
                    </a:cubicBezTo>
                    <a:cubicBezTo>
                      <a:pt x="68229" y="36787"/>
                      <a:pt x="66685" y="32380"/>
                      <a:pt x="66330" y="28512"/>
                    </a:cubicBezTo>
                    <a:cubicBezTo>
                      <a:pt x="65843" y="23313"/>
                      <a:pt x="67305" y="18032"/>
                      <a:pt x="65974" y="12894"/>
                    </a:cubicBezTo>
                    <a:cubicBezTo>
                      <a:pt x="64979" y="9004"/>
                      <a:pt x="62400" y="5653"/>
                      <a:pt x="59120" y="3379"/>
                    </a:cubicBezTo>
                    <a:cubicBezTo>
                      <a:pt x="55922" y="1150"/>
                      <a:pt x="52115" y="0"/>
                      <a:pt x="4822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916858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9F6DD-2799-2C89-9D21-9A5A3797A5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FA15C2-1382-2E9B-70A6-C9B1D67B6E3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6D3515-FCA6-1786-C1A2-7720980011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97FE4F-AEA0-0178-2C83-8957AE615B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1BE07-DA97-4EF6-B38C-EF3714C70681}" type="datetimeFigureOut">
              <a:rPr lang="en-AE" smtClean="0"/>
              <a:t>06/07/2025</a:t>
            </a:fld>
            <a:endParaRPr lang="en-A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50CCFE-C9B3-6E6E-45FA-362184D724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7D633F-15B6-9EFD-C0C7-F75F403F3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FD0E5-9E1A-40A3-9F93-74434239EF3B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17971463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E2949-F93F-2422-2D35-0D5870C3F0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6A5302-332B-670B-0672-49309A3ACE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DA96C6-3C55-D752-BF6A-CDF1C29ABF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D05CA26-AC99-2616-1B65-E68D4B904D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8C7254E-2C08-949C-112A-B2E460E6E5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FFE38AB-2422-6630-2425-68F93319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1BE07-DA97-4EF6-B38C-EF3714C70681}" type="datetimeFigureOut">
              <a:rPr lang="en-AE" smtClean="0"/>
              <a:t>06/07/2025</a:t>
            </a:fld>
            <a:endParaRPr lang="en-A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51B1DB1-55C5-E5DF-4A57-C58ADAA37F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B88C03F-1855-2310-B14E-249AFA2059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FD0E5-9E1A-40A3-9F93-74434239EF3B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39780905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75D90-7DCF-3D31-6D6A-79656DE6FF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03DA7EE-E7B0-232E-1C25-8ADD48FD27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1BE07-DA97-4EF6-B38C-EF3714C70681}" type="datetimeFigureOut">
              <a:rPr lang="en-AE" smtClean="0"/>
              <a:t>06/07/2025</a:t>
            </a:fld>
            <a:endParaRPr lang="en-A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56C3A2-982B-E96E-151A-79D844E21D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E39DC1-4529-3471-670E-92612AA920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FD0E5-9E1A-40A3-9F93-74434239EF3B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32118762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378A44-2B40-8212-3360-8EEACAEEC5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1BE07-DA97-4EF6-B38C-EF3714C70681}" type="datetimeFigureOut">
              <a:rPr lang="en-AE" smtClean="0"/>
              <a:t>06/07/2025</a:t>
            </a:fld>
            <a:endParaRPr lang="en-A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B5C1C3-CD66-7C48-54F0-AD08FF69F4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83934C-715F-39B5-E997-908B854D4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FD0E5-9E1A-40A3-9F93-74434239EF3B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2385606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D6CE5-E3A5-F7EC-A069-8E171914B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7FD3B2-2DC8-7AE7-231B-1C44EDF6BE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8DEFAD-CED0-87E6-3702-B23A13E675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C2450A-F5FB-7246-4174-061B25FE05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1BE07-DA97-4EF6-B38C-EF3714C70681}" type="datetimeFigureOut">
              <a:rPr lang="en-AE" smtClean="0"/>
              <a:t>06/07/2025</a:t>
            </a:fld>
            <a:endParaRPr lang="en-A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10C9B6-5BFD-0B38-7989-75D18D87A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FE5BFF-F8E5-8DBB-C67C-06E6A35B75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FD0E5-9E1A-40A3-9F93-74434239EF3B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20196091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F5D1D-94D1-03FF-06A6-FAA17A5AA2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DA35EF2-66FC-7508-0999-573B400C896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C11049-3B47-EAE1-6A0D-02048D62B0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232B87-F7E4-702D-D7F0-3036ABBBE2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1BE07-DA97-4EF6-B38C-EF3714C70681}" type="datetimeFigureOut">
              <a:rPr lang="en-AE" smtClean="0"/>
              <a:t>06/07/2025</a:t>
            </a:fld>
            <a:endParaRPr lang="en-A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651189-2B18-BEFF-F2F9-5DE88A377D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13177D-5C53-879E-5203-982621B11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FD0E5-9E1A-40A3-9F93-74434239EF3B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37387226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BF6AC59-57E8-B1AF-B34E-05494B473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1F8132-123E-3797-3142-D5D42AC5AD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C21CB9-C948-487A-704C-EAEC4EB51F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CA1BE07-DA97-4EF6-B38C-EF3714C70681}" type="datetimeFigureOut">
              <a:rPr lang="en-AE" smtClean="0"/>
              <a:t>06/07/2025</a:t>
            </a:fld>
            <a:endParaRPr lang="en-A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107D23-F53F-94C5-31C3-0D663B1190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A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CEDF1A-34C3-23B8-5DD3-0D436FC564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48FD0E5-9E1A-40A3-9F93-74434239EF3B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2066561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952067" y="593367"/>
            <a:ext cx="82880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linker"/>
              <a:buNone/>
              <a:defRPr sz="3000" b="1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linker"/>
              <a:buNone/>
              <a:defRPr sz="3000" b="1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linker"/>
              <a:buNone/>
              <a:defRPr sz="3000" b="1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linker"/>
              <a:buNone/>
              <a:defRPr sz="3000" b="1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linker"/>
              <a:buNone/>
              <a:defRPr sz="3000" b="1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linker"/>
              <a:buNone/>
              <a:defRPr sz="3000" b="1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linker"/>
              <a:buNone/>
              <a:defRPr sz="3000" b="1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linker"/>
              <a:buNone/>
              <a:defRPr sz="3000" b="1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linker"/>
              <a:buNone/>
              <a:defRPr sz="3000" b="1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60000" y="1536633"/>
            <a:ext cx="102720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consolata Medium"/>
              <a:buChar char="●"/>
              <a:defRPr sz="1600">
                <a:solidFill>
                  <a:schemeClr val="dk1"/>
                </a:solidFill>
                <a:latin typeface="Inconsolata Medium"/>
                <a:ea typeface="Inconsolata Medium"/>
                <a:cs typeface="Inconsolata Medium"/>
                <a:sym typeface="Inconsolata Medium"/>
              </a:defRPr>
            </a:lvl1pPr>
            <a:lvl2pPr marL="914400" lvl="1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consolata Medium"/>
              <a:buChar char="○"/>
              <a:defRPr sz="1600">
                <a:solidFill>
                  <a:schemeClr val="dk1"/>
                </a:solidFill>
                <a:latin typeface="Inconsolata Medium"/>
                <a:ea typeface="Inconsolata Medium"/>
                <a:cs typeface="Inconsolata Medium"/>
                <a:sym typeface="Inconsolata Medium"/>
              </a:defRPr>
            </a:lvl2pPr>
            <a:lvl3pPr marL="1371600" lvl="2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consolata Medium"/>
              <a:buChar char="■"/>
              <a:defRPr sz="1600">
                <a:solidFill>
                  <a:schemeClr val="dk1"/>
                </a:solidFill>
                <a:latin typeface="Inconsolata Medium"/>
                <a:ea typeface="Inconsolata Medium"/>
                <a:cs typeface="Inconsolata Medium"/>
                <a:sym typeface="Inconsolata Medium"/>
              </a:defRPr>
            </a:lvl3pPr>
            <a:lvl4pPr marL="1828800" lvl="3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consolata Medium"/>
              <a:buChar char="●"/>
              <a:defRPr sz="1600">
                <a:solidFill>
                  <a:schemeClr val="dk1"/>
                </a:solidFill>
                <a:latin typeface="Inconsolata Medium"/>
                <a:ea typeface="Inconsolata Medium"/>
                <a:cs typeface="Inconsolata Medium"/>
                <a:sym typeface="Inconsolata Medium"/>
              </a:defRPr>
            </a:lvl4pPr>
            <a:lvl5pPr marL="2286000" lvl="4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consolata Medium"/>
              <a:buChar char="○"/>
              <a:defRPr sz="1600">
                <a:solidFill>
                  <a:schemeClr val="dk1"/>
                </a:solidFill>
                <a:latin typeface="Inconsolata Medium"/>
                <a:ea typeface="Inconsolata Medium"/>
                <a:cs typeface="Inconsolata Medium"/>
                <a:sym typeface="Inconsolata Medium"/>
              </a:defRPr>
            </a:lvl5pPr>
            <a:lvl6pPr marL="2743200" lvl="5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consolata Medium"/>
              <a:buChar char="■"/>
              <a:defRPr sz="1600">
                <a:solidFill>
                  <a:schemeClr val="dk1"/>
                </a:solidFill>
                <a:latin typeface="Inconsolata Medium"/>
                <a:ea typeface="Inconsolata Medium"/>
                <a:cs typeface="Inconsolata Medium"/>
                <a:sym typeface="Inconsolata Medium"/>
              </a:defRPr>
            </a:lvl6pPr>
            <a:lvl7pPr marL="3200400" lvl="6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consolata Medium"/>
              <a:buChar char="●"/>
              <a:defRPr sz="1600">
                <a:solidFill>
                  <a:schemeClr val="dk1"/>
                </a:solidFill>
                <a:latin typeface="Inconsolata Medium"/>
                <a:ea typeface="Inconsolata Medium"/>
                <a:cs typeface="Inconsolata Medium"/>
                <a:sym typeface="Inconsolata Medium"/>
              </a:defRPr>
            </a:lvl7pPr>
            <a:lvl8pPr marL="3657600" lvl="7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consolata Medium"/>
              <a:buChar char="○"/>
              <a:defRPr sz="1600">
                <a:solidFill>
                  <a:schemeClr val="dk1"/>
                </a:solidFill>
                <a:latin typeface="Inconsolata Medium"/>
                <a:ea typeface="Inconsolata Medium"/>
                <a:cs typeface="Inconsolata Medium"/>
                <a:sym typeface="Inconsolata Medium"/>
              </a:defRPr>
            </a:lvl8pPr>
            <a:lvl9pPr marL="4114800" lvl="8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consolata Medium"/>
              <a:buChar char="■"/>
              <a:defRPr sz="1600">
                <a:solidFill>
                  <a:schemeClr val="dk1"/>
                </a:solidFill>
                <a:latin typeface="Inconsolata Medium"/>
                <a:ea typeface="Inconsolata Medium"/>
                <a:cs typeface="Inconsolata Medium"/>
                <a:sym typeface="Inconsolata Medium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76419647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ndrew-Ayman123/time-schedule-manager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2.png"/><Relationship Id="rId4" Type="http://schemas.openxmlformats.org/officeDocument/2006/relationships/image" Target="../media/image19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8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5.png"/><Relationship Id="rId4" Type="http://schemas.openxmlformats.org/officeDocument/2006/relationships/image" Target="../media/image14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30"/>
          <p:cNvSpPr txBox="1">
            <a:spLocks noGrp="1"/>
          </p:cNvSpPr>
          <p:nvPr>
            <p:ph type="ctrTitle"/>
          </p:nvPr>
        </p:nvSpPr>
        <p:spPr>
          <a:xfrm>
            <a:off x="1967800" y="2497246"/>
            <a:ext cx="8256400" cy="28960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" dirty="0">
                <a:latin typeface="Blinker"/>
                <a:ea typeface="Blinker"/>
                <a:cs typeface="Blinker"/>
                <a:sym typeface="Blinker"/>
              </a:rPr>
              <a:t>Employee Scheduler</a:t>
            </a:r>
            <a:r>
              <a:rPr lang="en" dirty="0"/>
              <a:t> </a:t>
            </a:r>
            <a:r>
              <a:rPr lang="en" dirty="0">
                <a:solidFill>
                  <a:schemeClr val="lt2"/>
                </a:solidFill>
              </a:rPr>
              <a:t>&lt;</a:t>
            </a:r>
            <a:r>
              <a:rPr lang="en" dirty="0">
                <a:solidFill>
                  <a:schemeClr val="dk2"/>
                </a:solidFill>
              </a:rPr>
              <a:t>//</a:t>
            </a:r>
            <a:r>
              <a:rPr lang="en" dirty="0">
                <a:solidFill>
                  <a:schemeClr val="lt2"/>
                </a:solidFill>
              </a:rPr>
              <a:t>PRG    </a:t>
            </a:r>
            <a:r>
              <a:rPr lang="en" dirty="0">
                <a:solidFill>
                  <a:schemeClr val="dk2"/>
                </a:solidFill>
              </a:rPr>
              <a:t>//</a:t>
            </a:r>
            <a:r>
              <a:rPr lang="en" dirty="0">
                <a:solidFill>
                  <a:schemeClr val="lt2"/>
                </a:solidFill>
              </a:rPr>
              <a:t>&gt;</a:t>
            </a:r>
            <a:endParaRPr dirty="0">
              <a:solidFill>
                <a:schemeClr val="lt2"/>
              </a:solidFill>
              <a:latin typeface="Blinker"/>
              <a:ea typeface="Blinker"/>
              <a:cs typeface="Blinker"/>
              <a:sym typeface="Blinker"/>
            </a:endParaRPr>
          </a:p>
        </p:txBody>
      </p:sp>
      <p:sp>
        <p:nvSpPr>
          <p:cNvPr id="543" name="Google Shape;543;p30"/>
          <p:cNvSpPr txBox="1">
            <a:spLocks noGrp="1"/>
          </p:cNvSpPr>
          <p:nvPr>
            <p:ph type="subTitle" idx="1"/>
          </p:nvPr>
        </p:nvSpPr>
        <p:spPr>
          <a:xfrm>
            <a:off x="1349829" y="5442280"/>
            <a:ext cx="9492342" cy="706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/>
            <a:r>
              <a:rPr lang="en-US" dirty="0"/>
              <a:t>Assessment Task Presentation </a:t>
            </a:r>
          </a:p>
          <a:p>
            <a:pPr marL="0" indent="0"/>
            <a:r>
              <a:rPr lang="en-US" sz="2000" dirty="0">
                <a:solidFill>
                  <a:schemeClr val="tx2">
                    <a:lumMod val="7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https://github.com/Andrew-Ayman123/time-schedule-manager</a:t>
            </a:r>
            <a:endParaRPr sz="2000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3" name="Picture 2" descr="A white arrow on a blue background&#10;&#10;AI-generated content may be incorrect.">
            <a:extLst>
              <a:ext uri="{FF2B5EF4-FFF2-40B4-BE49-F238E27FC236}">
                <a16:creationId xmlns:a16="http://schemas.microsoft.com/office/drawing/2014/main" id="{C36D8590-32CE-9C70-28DE-D528BD5AB7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916" y="4040588"/>
            <a:ext cx="1082070" cy="1082070"/>
          </a:xfrm>
          <a:prstGeom prst="roundRect">
            <a:avLst/>
          </a:prstGeom>
        </p:spPr>
      </p:pic>
    </p:spTree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9">
          <a:extLst>
            <a:ext uri="{FF2B5EF4-FFF2-40B4-BE49-F238E27FC236}">
              <a16:creationId xmlns:a16="http://schemas.microsoft.com/office/drawing/2014/main" id="{C9470D8C-E07D-7CD3-D558-EFA57C37A0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35">
            <a:extLst>
              <a:ext uri="{FF2B5EF4-FFF2-40B4-BE49-F238E27FC236}">
                <a16:creationId xmlns:a16="http://schemas.microsoft.com/office/drawing/2014/main" id="{F2719C80-8CB7-5B7F-6F84-7193B9B57B1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52067" y="593367"/>
            <a:ext cx="82880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dirty="0"/>
              <a:t>Greedy Solver</a:t>
            </a:r>
            <a:endParaRPr dirty="0">
              <a:solidFill>
                <a:schemeClr val="lt2"/>
              </a:solidFill>
            </a:endParaRPr>
          </a:p>
        </p:txBody>
      </p:sp>
      <p:sp>
        <p:nvSpPr>
          <p:cNvPr id="652" name="Google Shape;652;p35">
            <a:extLst>
              <a:ext uri="{FF2B5EF4-FFF2-40B4-BE49-F238E27FC236}">
                <a16:creationId xmlns:a16="http://schemas.microsoft.com/office/drawing/2014/main" id="{6937BD52-1B14-CD9C-A3C1-D51A1CF75320}"/>
              </a:ext>
            </a:extLst>
          </p:cNvPr>
          <p:cNvSpPr txBox="1"/>
          <p:nvPr/>
        </p:nvSpPr>
        <p:spPr>
          <a:xfrm>
            <a:off x="10366400" y="619567"/>
            <a:ext cx="866000" cy="7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r"/>
            <a:r>
              <a:rPr lang="en" sz="4000" b="1">
                <a:solidFill>
                  <a:schemeClr val="dk2"/>
                </a:solidFill>
                <a:latin typeface="Blinker"/>
                <a:ea typeface="Blinker"/>
                <a:cs typeface="Blinker"/>
                <a:sym typeface="Blinker"/>
              </a:rPr>
              <a:t>//</a:t>
            </a:r>
            <a:r>
              <a:rPr lang="en" sz="4000" b="1">
                <a:solidFill>
                  <a:schemeClr val="lt2"/>
                </a:solidFill>
                <a:latin typeface="Blinker"/>
                <a:ea typeface="Blinker"/>
                <a:cs typeface="Blinker"/>
                <a:sym typeface="Blinker"/>
              </a:rPr>
              <a:t>&gt;</a:t>
            </a:r>
            <a:endParaRPr sz="4000" b="1">
              <a:solidFill>
                <a:schemeClr val="lt2"/>
              </a:solidFill>
              <a:latin typeface="Blinker"/>
              <a:ea typeface="Blinker"/>
              <a:cs typeface="Blinker"/>
              <a:sym typeface="Blinker"/>
            </a:endParaRPr>
          </a:p>
        </p:txBody>
      </p:sp>
      <p:sp>
        <p:nvSpPr>
          <p:cNvPr id="653" name="Google Shape;653;p35">
            <a:extLst>
              <a:ext uri="{FF2B5EF4-FFF2-40B4-BE49-F238E27FC236}">
                <a16:creationId xmlns:a16="http://schemas.microsoft.com/office/drawing/2014/main" id="{FBB0DF60-F32B-0D36-011B-20BAB1003710}"/>
              </a:ext>
            </a:extLst>
          </p:cNvPr>
          <p:cNvSpPr txBox="1"/>
          <p:nvPr/>
        </p:nvSpPr>
        <p:spPr>
          <a:xfrm>
            <a:off x="960000" y="619567"/>
            <a:ext cx="866000" cy="7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000" b="1">
                <a:solidFill>
                  <a:schemeClr val="lt2"/>
                </a:solidFill>
                <a:latin typeface="Blinker"/>
                <a:ea typeface="Blinker"/>
                <a:cs typeface="Blinker"/>
                <a:sym typeface="Blinker"/>
              </a:rPr>
              <a:t>&lt;</a:t>
            </a:r>
            <a:r>
              <a:rPr lang="en" sz="4000" b="1">
                <a:solidFill>
                  <a:schemeClr val="dk2"/>
                </a:solidFill>
                <a:latin typeface="Blinker"/>
                <a:ea typeface="Blinker"/>
                <a:cs typeface="Blinker"/>
                <a:sym typeface="Blinker"/>
              </a:rPr>
              <a:t>//</a:t>
            </a:r>
            <a:endParaRPr sz="4000" b="1">
              <a:solidFill>
                <a:schemeClr val="lt2"/>
              </a:solidFill>
              <a:latin typeface="Blinker"/>
              <a:ea typeface="Blinker"/>
              <a:cs typeface="Blinker"/>
              <a:sym typeface="Blinker"/>
            </a:endParaRPr>
          </a:p>
        </p:txBody>
      </p:sp>
      <p:sp>
        <p:nvSpPr>
          <p:cNvPr id="13" name="Google Shape;686;p38">
            <a:extLst>
              <a:ext uri="{FF2B5EF4-FFF2-40B4-BE49-F238E27FC236}">
                <a16:creationId xmlns:a16="http://schemas.microsoft.com/office/drawing/2014/main" id="{5762F9FD-BFF4-7E73-EA8A-8CADD775472B}"/>
              </a:ext>
            </a:extLst>
          </p:cNvPr>
          <p:cNvSpPr txBox="1">
            <a:spLocks/>
          </p:cNvSpPr>
          <p:nvPr/>
        </p:nvSpPr>
        <p:spPr>
          <a:xfrm>
            <a:off x="1339021" y="1910666"/>
            <a:ext cx="5397681" cy="4116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Blinker"/>
              <a:buNone/>
              <a:defRPr sz="2933" b="1" i="0" u="none" strike="noStrike" cap="none">
                <a:solidFill>
                  <a:schemeClr val="dk2"/>
                </a:solidFill>
                <a:latin typeface="Blinker"/>
                <a:ea typeface="Blinker"/>
                <a:cs typeface="Blinker"/>
                <a:sym typeface="Blinker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Blinker"/>
              <a:buNone/>
              <a:defRPr sz="2933" b="1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Blinker"/>
              <a:buNone/>
              <a:defRPr sz="2933" b="1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Blinker"/>
              <a:buNone/>
              <a:defRPr sz="2933" b="1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Blinker"/>
              <a:buNone/>
              <a:defRPr sz="2933" b="1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Blinker"/>
              <a:buNone/>
              <a:defRPr sz="2933" b="1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Blinker"/>
              <a:buNone/>
              <a:defRPr sz="2933" b="1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Blinker"/>
              <a:buNone/>
              <a:defRPr sz="2933" b="1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Blinker"/>
              <a:buNone/>
              <a:defRPr sz="2933" b="1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9pPr>
          </a:lstStyle>
          <a:p>
            <a:pPr indent="-45720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800" kern="0" dirty="0">
                <a:solidFill>
                  <a:schemeClr val="tx1"/>
                </a:solidFill>
                <a:latin typeface="Inconsolata Medium" pitchFamily="1" charset="0"/>
                <a:ea typeface="Inconsolata Medium" pitchFamily="1" charset="0"/>
              </a:rPr>
              <a:t>Working offline greedy solver.</a:t>
            </a:r>
          </a:p>
          <a:p>
            <a:pPr indent="-45720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800" kern="0" dirty="0">
                <a:solidFill>
                  <a:schemeClr val="tx1"/>
                </a:solidFill>
                <a:latin typeface="Inconsolata Medium" pitchFamily="1" charset="0"/>
                <a:ea typeface="Inconsolata Medium" pitchFamily="1" charset="0"/>
              </a:rPr>
              <a:t>It schedule s based on the required skills, available shift duration and no shift conflicts (No overtime consideration).</a:t>
            </a:r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E18CFA0-B70E-D9CC-A298-4B187CD854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95" b="37195"/>
          <a:stretch>
            <a:fillRect/>
          </a:stretch>
        </p:blipFill>
        <p:spPr>
          <a:xfrm>
            <a:off x="2323322" y="3924210"/>
            <a:ext cx="4216284" cy="2368238"/>
          </a:xfrm>
          <a:prstGeom prst="roundRect">
            <a:avLst/>
          </a:prstGeom>
        </p:spPr>
      </p:pic>
      <p:pic>
        <p:nvPicPr>
          <p:cNvPr id="14" name="Picture 1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C644412-ACA7-2E4D-9F8A-C7BA5409CE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16" r="17816"/>
          <a:stretch>
            <a:fillRect/>
          </a:stretch>
        </p:blipFill>
        <p:spPr>
          <a:xfrm>
            <a:off x="6736702" y="1300886"/>
            <a:ext cx="5102488" cy="4991562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26527376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9">
          <a:extLst>
            <a:ext uri="{FF2B5EF4-FFF2-40B4-BE49-F238E27FC236}">
              <a16:creationId xmlns:a16="http://schemas.microsoft.com/office/drawing/2014/main" id="{6A6DBD3D-BAEA-72CB-7E6A-0D39BD5876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35">
            <a:extLst>
              <a:ext uri="{FF2B5EF4-FFF2-40B4-BE49-F238E27FC236}">
                <a16:creationId xmlns:a16="http://schemas.microsoft.com/office/drawing/2014/main" id="{793BD544-B70F-7FC5-1D3E-AAEF2FBB571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52067" y="593367"/>
            <a:ext cx="82880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dirty="0"/>
              <a:t>Back-End Integration</a:t>
            </a:r>
            <a:endParaRPr dirty="0">
              <a:solidFill>
                <a:schemeClr val="lt2"/>
              </a:solidFill>
            </a:endParaRPr>
          </a:p>
        </p:txBody>
      </p:sp>
      <p:sp>
        <p:nvSpPr>
          <p:cNvPr id="652" name="Google Shape;652;p35">
            <a:extLst>
              <a:ext uri="{FF2B5EF4-FFF2-40B4-BE49-F238E27FC236}">
                <a16:creationId xmlns:a16="http://schemas.microsoft.com/office/drawing/2014/main" id="{DB3D9B1F-F666-2E56-008A-B1D70EBE19F2}"/>
              </a:ext>
            </a:extLst>
          </p:cNvPr>
          <p:cNvSpPr txBox="1"/>
          <p:nvPr/>
        </p:nvSpPr>
        <p:spPr>
          <a:xfrm>
            <a:off x="10366400" y="619567"/>
            <a:ext cx="866000" cy="7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r"/>
            <a:r>
              <a:rPr lang="en" sz="4000" b="1">
                <a:solidFill>
                  <a:schemeClr val="dk2"/>
                </a:solidFill>
                <a:latin typeface="Blinker"/>
                <a:ea typeface="Blinker"/>
                <a:cs typeface="Blinker"/>
                <a:sym typeface="Blinker"/>
              </a:rPr>
              <a:t>//</a:t>
            </a:r>
            <a:r>
              <a:rPr lang="en" sz="4000" b="1">
                <a:solidFill>
                  <a:schemeClr val="lt2"/>
                </a:solidFill>
                <a:latin typeface="Blinker"/>
                <a:ea typeface="Blinker"/>
                <a:cs typeface="Blinker"/>
                <a:sym typeface="Blinker"/>
              </a:rPr>
              <a:t>&gt;</a:t>
            </a:r>
            <a:endParaRPr sz="4000" b="1">
              <a:solidFill>
                <a:schemeClr val="lt2"/>
              </a:solidFill>
              <a:latin typeface="Blinker"/>
              <a:ea typeface="Blinker"/>
              <a:cs typeface="Blinker"/>
              <a:sym typeface="Blinker"/>
            </a:endParaRPr>
          </a:p>
        </p:txBody>
      </p:sp>
      <p:sp>
        <p:nvSpPr>
          <p:cNvPr id="653" name="Google Shape;653;p35">
            <a:extLst>
              <a:ext uri="{FF2B5EF4-FFF2-40B4-BE49-F238E27FC236}">
                <a16:creationId xmlns:a16="http://schemas.microsoft.com/office/drawing/2014/main" id="{CF7FED6E-0F0B-FCD4-CCDC-9E89D54932E1}"/>
              </a:ext>
            </a:extLst>
          </p:cNvPr>
          <p:cNvSpPr txBox="1"/>
          <p:nvPr/>
        </p:nvSpPr>
        <p:spPr>
          <a:xfrm>
            <a:off x="960000" y="619567"/>
            <a:ext cx="866000" cy="7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000" b="1">
                <a:solidFill>
                  <a:schemeClr val="lt2"/>
                </a:solidFill>
                <a:latin typeface="Blinker"/>
                <a:ea typeface="Blinker"/>
                <a:cs typeface="Blinker"/>
                <a:sym typeface="Blinker"/>
              </a:rPr>
              <a:t>&lt;</a:t>
            </a:r>
            <a:r>
              <a:rPr lang="en" sz="4000" b="1">
                <a:solidFill>
                  <a:schemeClr val="dk2"/>
                </a:solidFill>
                <a:latin typeface="Blinker"/>
                <a:ea typeface="Blinker"/>
                <a:cs typeface="Blinker"/>
                <a:sym typeface="Blinker"/>
              </a:rPr>
              <a:t>//</a:t>
            </a:r>
            <a:endParaRPr sz="4000" b="1">
              <a:solidFill>
                <a:schemeClr val="lt2"/>
              </a:solidFill>
              <a:latin typeface="Blinker"/>
              <a:ea typeface="Blinker"/>
              <a:cs typeface="Blinker"/>
              <a:sym typeface="Blinker"/>
            </a:endParaRPr>
          </a:p>
        </p:txBody>
      </p:sp>
      <p:sp>
        <p:nvSpPr>
          <p:cNvPr id="13" name="Google Shape;686;p38">
            <a:extLst>
              <a:ext uri="{FF2B5EF4-FFF2-40B4-BE49-F238E27FC236}">
                <a16:creationId xmlns:a16="http://schemas.microsoft.com/office/drawing/2014/main" id="{55ADD560-1617-3973-89F2-F41D1B594658}"/>
              </a:ext>
            </a:extLst>
          </p:cNvPr>
          <p:cNvSpPr txBox="1">
            <a:spLocks/>
          </p:cNvSpPr>
          <p:nvPr/>
        </p:nvSpPr>
        <p:spPr>
          <a:xfrm>
            <a:off x="1339021" y="1910666"/>
            <a:ext cx="8486114" cy="4116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Blinker"/>
              <a:buNone/>
              <a:defRPr sz="2933" b="1" i="0" u="none" strike="noStrike" cap="none">
                <a:solidFill>
                  <a:schemeClr val="dk2"/>
                </a:solidFill>
                <a:latin typeface="Blinker"/>
                <a:ea typeface="Blinker"/>
                <a:cs typeface="Blinker"/>
                <a:sym typeface="Blinker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Blinker"/>
              <a:buNone/>
              <a:defRPr sz="2933" b="1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Blinker"/>
              <a:buNone/>
              <a:defRPr sz="2933" b="1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Blinker"/>
              <a:buNone/>
              <a:defRPr sz="2933" b="1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Blinker"/>
              <a:buNone/>
              <a:defRPr sz="2933" b="1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Blinker"/>
              <a:buNone/>
              <a:defRPr sz="2933" b="1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Blinker"/>
              <a:buNone/>
              <a:defRPr sz="2933" b="1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Blinker"/>
              <a:buNone/>
              <a:defRPr sz="2933" b="1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Blinker"/>
              <a:buNone/>
              <a:defRPr sz="2933" b="1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9pPr>
          </a:lstStyle>
          <a:p>
            <a:pPr indent="-45720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800" kern="0" dirty="0">
                <a:solidFill>
                  <a:schemeClr val="tx1"/>
                </a:solidFill>
                <a:latin typeface="Inconsolata Medium" pitchFamily="1" charset="0"/>
                <a:ea typeface="Inconsolata Medium" pitchFamily="1" charset="0"/>
              </a:rPr>
              <a:t>Auto detection of backend health.</a:t>
            </a:r>
          </a:p>
          <a:p>
            <a:pPr indent="-45720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800" kern="0" dirty="0">
                <a:solidFill>
                  <a:schemeClr val="tx1"/>
                </a:solidFill>
                <a:latin typeface="Inconsolata Medium" pitchFamily="1" charset="0"/>
                <a:ea typeface="Inconsolata Medium" pitchFamily="1" charset="0"/>
              </a:rPr>
              <a:t>Advanced schedule with ILP through the backend </a:t>
            </a:r>
            <a:r>
              <a:rPr lang="en-US" sz="1800" kern="0" dirty="0" err="1">
                <a:solidFill>
                  <a:schemeClr val="tx1"/>
                </a:solidFill>
                <a:latin typeface="Inconsolata Medium" pitchFamily="1" charset="0"/>
                <a:ea typeface="Inconsolata Medium" pitchFamily="1" charset="0"/>
              </a:rPr>
              <a:t>PuLB</a:t>
            </a:r>
            <a:r>
              <a:rPr lang="en-US" sz="1800" kern="0" dirty="0">
                <a:solidFill>
                  <a:schemeClr val="tx1"/>
                </a:solidFill>
                <a:latin typeface="Inconsolata Medium" pitchFamily="1" charset="0"/>
                <a:ea typeface="Inconsolata Medium" pitchFamily="1" charset="0"/>
              </a:rPr>
              <a:t> solver.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DE3A1E-C715-5802-A91F-06A4D29D84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1686" y="3791820"/>
            <a:ext cx="2992216" cy="1117878"/>
          </a:xfrm>
          <a:prstGeom prst="roundRect">
            <a:avLst/>
          </a:prstGeom>
        </p:spPr>
      </p:pic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0BDB8B3-3CA6-F387-B71F-D02057D060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7" t="46956" r="65654" b="33822"/>
          <a:stretch>
            <a:fillRect/>
          </a:stretch>
        </p:blipFill>
        <p:spPr>
          <a:xfrm>
            <a:off x="8931686" y="5083974"/>
            <a:ext cx="2992215" cy="1117878"/>
          </a:xfrm>
          <a:prstGeom prst="roundRect">
            <a:avLst/>
          </a:prstGeom>
        </p:spPr>
      </p:pic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5EC491F-779A-4BF9-1DDE-E276B63A78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313" b="22313"/>
          <a:stretch>
            <a:fillRect/>
          </a:stretch>
        </p:blipFill>
        <p:spPr>
          <a:xfrm>
            <a:off x="399740" y="3289792"/>
            <a:ext cx="8351564" cy="2912060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2041873506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9">
          <a:extLst>
            <a:ext uri="{FF2B5EF4-FFF2-40B4-BE49-F238E27FC236}">
              <a16:creationId xmlns:a16="http://schemas.microsoft.com/office/drawing/2014/main" id="{F3916C6F-A2BE-3163-77FC-7603822984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35">
            <a:extLst>
              <a:ext uri="{FF2B5EF4-FFF2-40B4-BE49-F238E27FC236}">
                <a16:creationId xmlns:a16="http://schemas.microsoft.com/office/drawing/2014/main" id="{12106096-96E6-A479-F04F-5F35638AE31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52067" y="593367"/>
            <a:ext cx="82880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dirty="0"/>
              <a:t>Manual Selection</a:t>
            </a:r>
            <a:endParaRPr dirty="0">
              <a:solidFill>
                <a:schemeClr val="lt2"/>
              </a:solidFill>
            </a:endParaRPr>
          </a:p>
        </p:txBody>
      </p:sp>
      <p:sp>
        <p:nvSpPr>
          <p:cNvPr id="652" name="Google Shape;652;p35">
            <a:extLst>
              <a:ext uri="{FF2B5EF4-FFF2-40B4-BE49-F238E27FC236}">
                <a16:creationId xmlns:a16="http://schemas.microsoft.com/office/drawing/2014/main" id="{BB53C0ED-5C71-09EC-7389-EB24ABB46345}"/>
              </a:ext>
            </a:extLst>
          </p:cNvPr>
          <p:cNvSpPr txBox="1"/>
          <p:nvPr/>
        </p:nvSpPr>
        <p:spPr>
          <a:xfrm>
            <a:off x="10366400" y="619567"/>
            <a:ext cx="866000" cy="7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r"/>
            <a:r>
              <a:rPr lang="en" sz="4000" b="1">
                <a:solidFill>
                  <a:schemeClr val="dk2"/>
                </a:solidFill>
                <a:latin typeface="Blinker"/>
                <a:ea typeface="Blinker"/>
                <a:cs typeface="Blinker"/>
                <a:sym typeface="Blinker"/>
              </a:rPr>
              <a:t>//</a:t>
            </a:r>
            <a:r>
              <a:rPr lang="en" sz="4000" b="1">
                <a:solidFill>
                  <a:schemeClr val="lt2"/>
                </a:solidFill>
                <a:latin typeface="Blinker"/>
                <a:ea typeface="Blinker"/>
                <a:cs typeface="Blinker"/>
                <a:sym typeface="Blinker"/>
              </a:rPr>
              <a:t>&gt;</a:t>
            </a:r>
            <a:endParaRPr sz="4000" b="1">
              <a:solidFill>
                <a:schemeClr val="lt2"/>
              </a:solidFill>
              <a:latin typeface="Blinker"/>
              <a:ea typeface="Blinker"/>
              <a:cs typeface="Blinker"/>
              <a:sym typeface="Blinker"/>
            </a:endParaRPr>
          </a:p>
        </p:txBody>
      </p:sp>
      <p:sp>
        <p:nvSpPr>
          <p:cNvPr id="653" name="Google Shape;653;p35">
            <a:extLst>
              <a:ext uri="{FF2B5EF4-FFF2-40B4-BE49-F238E27FC236}">
                <a16:creationId xmlns:a16="http://schemas.microsoft.com/office/drawing/2014/main" id="{94035463-03A1-DA70-F236-A32F128543D3}"/>
              </a:ext>
            </a:extLst>
          </p:cNvPr>
          <p:cNvSpPr txBox="1"/>
          <p:nvPr/>
        </p:nvSpPr>
        <p:spPr>
          <a:xfrm>
            <a:off x="960000" y="619567"/>
            <a:ext cx="866000" cy="7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000" b="1">
                <a:solidFill>
                  <a:schemeClr val="lt2"/>
                </a:solidFill>
                <a:latin typeface="Blinker"/>
                <a:ea typeface="Blinker"/>
                <a:cs typeface="Blinker"/>
                <a:sym typeface="Blinker"/>
              </a:rPr>
              <a:t>&lt;</a:t>
            </a:r>
            <a:r>
              <a:rPr lang="en" sz="4000" b="1">
                <a:solidFill>
                  <a:schemeClr val="dk2"/>
                </a:solidFill>
                <a:latin typeface="Blinker"/>
                <a:ea typeface="Blinker"/>
                <a:cs typeface="Blinker"/>
                <a:sym typeface="Blinker"/>
              </a:rPr>
              <a:t>//</a:t>
            </a:r>
            <a:endParaRPr sz="4000" b="1">
              <a:solidFill>
                <a:schemeClr val="lt2"/>
              </a:solidFill>
              <a:latin typeface="Blinker"/>
              <a:ea typeface="Blinker"/>
              <a:cs typeface="Blinker"/>
              <a:sym typeface="Blinker"/>
            </a:endParaRPr>
          </a:p>
        </p:txBody>
      </p:sp>
      <p:sp>
        <p:nvSpPr>
          <p:cNvPr id="13" name="Google Shape;686;p38">
            <a:extLst>
              <a:ext uri="{FF2B5EF4-FFF2-40B4-BE49-F238E27FC236}">
                <a16:creationId xmlns:a16="http://schemas.microsoft.com/office/drawing/2014/main" id="{5BE34CF0-3DE1-41FB-B3AC-FCDB2DCD09CF}"/>
              </a:ext>
            </a:extLst>
          </p:cNvPr>
          <p:cNvSpPr txBox="1">
            <a:spLocks/>
          </p:cNvSpPr>
          <p:nvPr/>
        </p:nvSpPr>
        <p:spPr>
          <a:xfrm>
            <a:off x="1339021" y="1910666"/>
            <a:ext cx="8700718" cy="4116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Blinker"/>
              <a:buNone/>
              <a:defRPr sz="2933" b="1" i="0" u="none" strike="noStrike" cap="none">
                <a:solidFill>
                  <a:schemeClr val="dk2"/>
                </a:solidFill>
                <a:latin typeface="Blinker"/>
                <a:ea typeface="Blinker"/>
                <a:cs typeface="Blinker"/>
                <a:sym typeface="Blinker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Blinker"/>
              <a:buNone/>
              <a:defRPr sz="2933" b="1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Blinker"/>
              <a:buNone/>
              <a:defRPr sz="2933" b="1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Blinker"/>
              <a:buNone/>
              <a:defRPr sz="2933" b="1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Blinker"/>
              <a:buNone/>
              <a:defRPr sz="2933" b="1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Blinker"/>
              <a:buNone/>
              <a:defRPr sz="2933" b="1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Blinker"/>
              <a:buNone/>
              <a:defRPr sz="2933" b="1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Blinker"/>
              <a:buNone/>
              <a:defRPr sz="2933" b="1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Blinker"/>
              <a:buNone/>
              <a:defRPr sz="2933" b="1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9pPr>
          </a:lstStyle>
          <a:p>
            <a:pPr indent="-45720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800" kern="0" dirty="0">
                <a:solidFill>
                  <a:schemeClr val="tx1"/>
                </a:solidFill>
                <a:latin typeface="Inconsolata Medium" pitchFamily="1" charset="0"/>
                <a:ea typeface="Inconsolata Medium" pitchFamily="1" charset="0"/>
              </a:rPr>
              <a:t>User can manually assign shifts to employees with disabled if it’s invalid.</a:t>
            </a:r>
          </a:p>
          <a:p>
            <a:pPr indent="-45720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800" kern="0" dirty="0">
                <a:solidFill>
                  <a:schemeClr val="tx1"/>
                </a:solidFill>
                <a:latin typeface="Inconsolata Medium" pitchFamily="1" charset="0"/>
                <a:ea typeface="Inconsolata Medium" pitchFamily="1" charset="0"/>
              </a:rPr>
              <a:t>User can manually unassign employees to shifts.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532393E-81D2-CE0F-B5B7-9B9C7A6A0E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2261" y="3310098"/>
            <a:ext cx="3008691" cy="2954535"/>
          </a:xfrm>
          <a:prstGeom prst="round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40B20BA-31BC-B8B2-8C89-7A48A9B13F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3062" y="3704374"/>
            <a:ext cx="3640416" cy="2165982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162133569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9">
          <a:extLst>
            <a:ext uri="{FF2B5EF4-FFF2-40B4-BE49-F238E27FC236}">
              <a16:creationId xmlns:a16="http://schemas.microsoft.com/office/drawing/2014/main" id="{C527B134-031E-53F2-BF44-819CE7628B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35">
            <a:extLst>
              <a:ext uri="{FF2B5EF4-FFF2-40B4-BE49-F238E27FC236}">
                <a16:creationId xmlns:a16="http://schemas.microsoft.com/office/drawing/2014/main" id="{56EEA324-8178-BFE1-0276-8552F1F6FC3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52067" y="593367"/>
            <a:ext cx="82880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dirty="0"/>
              <a:t>Calendar View</a:t>
            </a:r>
            <a:endParaRPr dirty="0">
              <a:solidFill>
                <a:schemeClr val="lt2"/>
              </a:solidFill>
            </a:endParaRPr>
          </a:p>
        </p:txBody>
      </p:sp>
      <p:sp>
        <p:nvSpPr>
          <p:cNvPr id="652" name="Google Shape;652;p35">
            <a:extLst>
              <a:ext uri="{FF2B5EF4-FFF2-40B4-BE49-F238E27FC236}">
                <a16:creationId xmlns:a16="http://schemas.microsoft.com/office/drawing/2014/main" id="{30DD5F9C-72E1-1E01-ADE8-3B5FFFA3B5E4}"/>
              </a:ext>
            </a:extLst>
          </p:cNvPr>
          <p:cNvSpPr txBox="1"/>
          <p:nvPr/>
        </p:nvSpPr>
        <p:spPr>
          <a:xfrm>
            <a:off x="10366400" y="619567"/>
            <a:ext cx="866000" cy="7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r"/>
            <a:r>
              <a:rPr lang="en" sz="4000" b="1">
                <a:solidFill>
                  <a:schemeClr val="dk2"/>
                </a:solidFill>
                <a:latin typeface="Blinker"/>
                <a:ea typeface="Blinker"/>
                <a:cs typeface="Blinker"/>
                <a:sym typeface="Blinker"/>
              </a:rPr>
              <a:t>//</a:t>
            </a:r>
            <a:r>
              <a:rPr lang="en" sz="4000" b="1">
                <a:solidFill>
                  <a:schemeClr val="lt2"/>
                </a:solidFill>
                <a:latin typeface="Blinker"/>
                <a:ea typeface="Blinker"/>
                <a:cs typeface="Blinker"/>
                <a:sym typeface="Blinker"/>
              </a:rPr>
              <a:t>&gt;</a:t>
            </a:r>
            <a:endParaRPr sz="4000" b="1">
              <a:solidFill>
                <a:schemeClr val="lt2"/>
              </a:solidFill>
              <a:latin typeface="Blinker"/>
              <a:ea typeface="Blinker"/>
              <a:cs typeface="Blinker"/>
              <a:sym typeface="Blinker"/>
            </a:endParaRPr>
          </a:p>
        </p:txBody>
      </p:sp>
      <p:sp>
        <p:nvSpPr>
          <p:cNvPr id="653" name="Google Shape;653;p35">
            <a:extLst>
              <a:ext uri="{FF2B5EF4-FFF2-40B4-BE49-F238E27FC236}">
                <a16:creationId xmlns:a16="http://schemas.microsoft.com/office/drawing/2014/main" id="{6E020B52-51B5-31A8-03EA-8C5BA4642C96}"/>
              </a:ext>
            </a:extLst>
          </p:cNvPr>
          <p:cNvSpPr txBox="1"/>
          <p:nvPr/>
        </p:nvSpPr>
        <p:spPr>
          <a:xfrm>
            <a:off x="960000" y="619567"/>
            <a:ext cx="866000" cy="7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000" b="1">
                <a:solidFill>
                  <a:schemeClr val="lt2"/>
                </a:solidFill>
                <a:latin typeface="Blinker"/>
                <a:ea typeface="Blinker"/>
                <a:cs typeface="Blinker"/>
                <a:sym typeface="Blinker"/>
              </a:rPr>
              <a:t>&lt;</a:t>
            </a:r>
            <a:r>
              <a:rPr lang="en" sz="4000" b="1">
                <a:solidFill>
                  <a:schemeClr val="dk2"/>
                </a:solidFill>
                <a:latin typeface="Blinker"/>
                <a:ea typeface="Blinker"/>
                <a:cs typeface="Blinker"/>
                <a:sym typeface="Blinker"/>
              </a:rPr>
              <a:t>//</a:t>
            </a:r>
            <a:endParaRPr sz="4000" b="1">
              <a:solidFill>
                <a:schemeClr val="lt2"/>
              </a:solidFill>
              <a:latin typeface="Blinker"/>
              <a:ea typeface="Blinker"/>
              <a:cs typeface="Blinker"/>
              <a:sym typeface="Blinker"/>
            </a:endParaRPr>
          </a:p>
        </p:txBody>
      </p:sp>
      <p:sp>
        <p:nvSpPr>
          <p:cNvPr id="13" name="Google Shape;686;p38">
            <a:extLst>
              <a:ext uri="{FF2B5EF4-FFF2-40B4-BE49-F238E27FC236}">
                <a16:creationId xmlns:a16="http://schemas.microsoft.com/office/drawing/2014/main" id="{6FD9411C-097D-C0BF-C346-67BD6A61639A}"/>
              </a:ext>
            </a:extLst>
          </p:cNvPr>
          <p:cNvSpPr txBox="1">
            <a:spLocks/>
          </p:cNvSpPr>
          <p:nvPr/>
        </p:nvSpPr>
        <p:spPr>
          <a:xfrm>
            <a:off x="1339021" y="1910666"/>
            <a:ext cx="4166040" cy="4116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Blinker"/>
              <a:buNone/>
              <a:defRPr sz="2933" b="1" i="0" u="none" strike="noStrike" cap="none">
                <a:solidFill>
                  <a:schemeClr val="dk2"/>
                </a:solidFill>
                <a:latin typeface="Blinker"/>
                <a:ea typeface="Blinker"/>
                <a:cs typeface="Blinker"/>
                <a:sym typeface="Blinker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Blinker"/>
              <a:buNone/>
              <a:defRPr sz="2933" b="1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Blinker"/>
              <a:buNone/>
              <a:defRPr sz="2933" b="1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Blinker"/>
              <a:buNone/>
              <a:defRPr sz="2933" b="1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Blinker"/>
              <a:buNone/>
              <a:defRPr sz="2933" b="1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Blinker"/>
              <a:buNone/>
              <a:defRPr sz="2933" b="1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Blinker"/>
              <a:buNone/>
              <a:defRPr sz="2933" b="1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Blinker"/>
              <a:buNone/>
              <a:defRPr sz="2933" b="1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Blinker"/>
              <a:buNone/>
              <a:defRPr sz="2933" b="1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9pPr>
          </a:lstStyle>
          <a:p>
            <a:pPr indent="-45720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800" kern="0" dirty="0">
                <a:solidFill>
                  <a:schemeClr val="tx1"/>
                </a:solidFill>
                <a:latin typeface="Inconsolata Medium" pitchFamily="1" charset="0"/>
                <a:ea typeface="Inconsolata Medium" pitchFamily="1" charset="0"/>
              </a:rPr>
              <a:t>Calendar view for week and month support.</a:t>
            </a:r>
          </a:p>
          <a:p>
            <a:pPr indent="-45720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800" kern="0" dirty="0">
                <a:solidFill>
                  <a:schemeClr val="tx1"/>
                </a:solidFill>
                <a:latin typeface="Inconsolata Medium" pitchFamily="1" charset="0"/>
                <a:ea typeface="Inconsolata Medium" pitchFamily="1" charset="0"/>
              </a:rPr>
              <a:t>Quick info about the number of shifts per day, per employee and if the employee has overtime.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9AB0EE-97B2-E098-6D0B-793A31CD00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3210" y="1910666"/>
            <a:ext cx="6219670" cy="1915057"/>
          </a:xfrm>
          <a:prstGeom prst="roundRect">
            <a:avLst>
              <a:gd name="adj" fmla="val 13436"/>
            </a:avLst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B3557FF-8535-98C9-968C-3EC88A74D46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16357"/>
          <a:stretch>
            <a:fillRect/>
          </a:stretch>
        </p:blipFill>
        <p:spPr>
          <a:xfrm>
            <a:off x="5763210" y="3928835"/>
            <a:ext cx="6219670" cy="2309598"/>
          </a:xfrm>
          <a:prstGeom prst="roundRect">
            <a:avLst>
              <a:gd name="adj" fmla="val 13031"/>
            </a:avLst>
          </a:prstGeom>
        </p:spPr>
      </p:pic>
    </p:spTree>
    <p:extLst>
      <p:ext uri="{BB962C8B-B14F-4D97-AF65-F5344CB8AC3E}">
        <p14:creationId xmlns:p14="http://schemas.microsoft.com/office/powerpoint/2010/main" val="3023193303"/>
      </p:ext>
    </p:extLst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9">
          <a:extLst>
            <a:ext uri="{FF2B5EF4-FFF2-40B4-BE49-F238E27FC236}">
              <a16:creationId xmlns:a16="http://schemas.microsoft.com/office/drawing/2014/main" id="{5CF9BE91-0DD4-CA23-CE77-CF514DD0B5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35">
            <a:extLst>
              <a:ext uri="{FF2B5EF4-FFF2-40B4-BE49-F238E27FC236}">
                <a16:creationId xmlns:a16="http://schemas.microsoft.com/office/drawing/2014/main" id="{CD5BC68F-E9A9-C6D5-392B-5ECF3A614E3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52067" y="593367"/>
            <a:ext cx="82880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dirty="0"/>
              <a:t>Dashboard</a:t>
            </a:r>
            <a:endParaRPr dirty="0">
              <a:solidFill>
                <a:schemeClr val="lt2"/>
              </a:solidFill>
            </a:endParaRPr>
          </a:p>
        </p:txBody>
      </p:sp>
      <p:sp>
        <p:nvSpPr>
          <p:cNvPr id="652" name="Google Shape;652;p35">
            <a:extLst>
              <a:ext uri="{FF2B5EF4-FFF2-40B4-BE49-F238E27FC236}">
                <a16:creationId xmlns:a16="http://schemas.microsoft.com/office/drawing/2014/main" id="{BEC24045-1676-B5BC-C301-911912F61D73}"/>
              </a:ext>
            </a:extLst>
          </p:cNvPr>
          <p:cNvSpPr txBox="1"/>
          <p:nvPr/>
        </p:nvSpPr>
        <p:spPr>
          <a:xfrm>
            <a:off x="10366400" y="619567"/>
            <a:ext cx="866000" cy="7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r"/>
            <a:r>
              <a:rPr lang="en" sz="4000" b="1">
                <a:solidFill>
                  <a:schemeClr val="dk2"/>
                </a:solidFill>
                <a:latin typeface="Blinker"/>
                <a:ea typeface="Blinker"/>
                <a:cs typeface="Blinker"/>
                <a:sym typeface="Blinker"/>
              </a:rPr>
              <a:t>//</a:t>
            </a:r>
            <a:r>
              <a:rPr lang="en" sz="4000" b="1">
                <a:solidFill>
                  <a:schemeClr val="lt2"/>
                </a:solidFill>
                <a:latin typeface="Blinker"/>
                <a:ea typeface="Blinker"/>
                <a:cs typeface="Blinker"/>
                <a:sym typeface="Blinker"/>
              </a:rPr>
              <a:t>&gt;</a:t>
            </a:r>
            <a:endParaRPr sz="4000" b="1">
              <a:solidFill>
                <a:schemeClr val="lt2"/>
              </a:solidFill>
              <a:latin typeface="Blinker"/>
              <a:ea typeface="Blinker"/>
              <a:cs typeface="Blinker"/>
              <a:sym typeface="Blinker"/>
            </a:endParaRPr>
          </a:p>
        </p:txBody>
      </p:sp>
      <p:sp>
        <p:nvSpPr>
          <p:cNvPr id="653" name="Google Shape;653;p35">
            <a:extLst>
              <a:ext uri="{FF2B5EF4-FFF2-40B4-BE49-F238E27FC236}">
                <a16:creationId xmlns:a16="http://schemas.microsoft.com/office/drawing/2014/main" id="{CC9DC30E-205F-B979-5254-B94FF5C256C1}"/>
              </a:ext>
            </a:extLst>
          </p:cNvPr>
          <p:cNvSpPr txBox="1"/>
          <p:nvPr/>
        </p:nvSpPr>
        <p:spPr>
          <a:xfrm>
            <a:off x="960000" y="619567"/>
            <a:ext cx="866000" cy="7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000" b="1">
                <a:solidFill>
                  <a:schemeClr val="lt2"/>
                </a:solidFill>
                <a:latin typeface="Blinker"/>
                <a:ea typeface="Blinker"/>
                <a:cs typeface="Blinker"/>
                <a:sym typeface="Blinker"/>
              </a:rPr>
              <a:t>&lt;</a:t>
            </a:r>
            <a:r>
              <a:rPr lang="en" sz="4000" b="1">
                <a:solidFill>
                  <a:schemeClr val="dk2"/>
                </a:solidFill>
                <a:latin typeface="Blinker"/>
                <a:ea typeface="Blinker"/>
                <a:cs typeface="Blinker"/>
                <a:sym typeface="Blinker"/>
              </a:rPr>
              <a:t>//</a:t>
            </a:r>
            <a:endParaRPr sz="4000" b="1">
              <a:solidFill>
                <a:schemeClr val="lt2"/>
              </a:solidFill>
              <a:latin typeface="Blinker"/>
              <a:ea typeface="Blinker"/>
              <a:cs typeface="Blinker"/>
              <a:sym typeface="Blinker"/>
            </a:endParaRPr>
          </a:p>
        </p:txBody>
      </p:sp>
      <p:sp>
        <p:nvSpPr>
          <p:cNvPr id="13" name="Google Shape;686;p38">
            <a:extLst>
              <a:ext uri="{FF2B5EF4-FFF2-40B4-BE49-F238E27FC236}">
                <a16:creationId xmlns:a16="http://schemas.microsoft.com/office/drawing/2014/main" id="{9C860471-F67B-9289-83D8-8B9FFD93F487}"/>
              </a:ext>
            </a:extLst>
          </p:cNvPr>
          <p:cNvSpPr txBox="1">
            <a:spLocks/>
          </p:cNvSpPr>
          <p:nvPr/>
        </p:nvSpPr>
        <p:spPr>
          <a:xfrm>
            <a:off x="1339021" y="1910666"/>
            <a:ext cx="3988759" cy="4116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Blinker"/>
              <a:buNone/>
              <a:defRPr sz="2933" b="1" i="0" u="none" strike="noStrike" cap="none">
                <a:solidFill>
                  <a:schemeClr val="dk2"/>
                </a:solidFill>
                <a:latin typeface="Blinker"/>
                <a:ea typeface="Blinker"/>
                <a:cs typeface="Blinker"/>
                <a:sym typeface="Blinker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Blinker"/>
              <a:buNone/>
              <a:defRPr sz="2933" b="1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Blinker"/>
              <a:buNone/>
              <a:defRPr sz="2933" b="1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Blinker"/>
              <a:buNone/>
              <a:defRPr sz="2933" b="1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Blinker"/>
              <a:buNone/>
              <a:defRPr sz="2933" b="1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Blinker"/>
              <a:buNone/>
              <a:defRPr sz="2933" b="1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Blinker"/>
              <a:buNone/>
              <a:defRPr sz="2933" b="1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Blinker"/>
              <a:buNone/>
              <a:defRPr sz="2933" b="1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Blinker"/>
              <a:buNone/>
              <a:defRPr sz="2933" b="1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9pPr>
          </a:lstStyle>
          <a:p>
            <a:pPr indent="-45720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800" kern="0" dirty="0">
                <a:solidFill>
                  <a:schemeClr val="tx1"/>
                </a:solidFill>
                <a:latin typeface="Inconsolata Medium" pitchFamily="1" charset="0"/>
                <a:ea typeface="Inconsolata Medium" pitchFamily="1" charset="0"/>
              </a:rPr>
              <a:t>Insights about the schedule:</a:t>
            </a:r>
          </a:p>
          <a:p>
            <a:pPr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800" kern="0" dirty="0">
                <a:solidFill>
                  <a:schemeClr val="tx1"/>
                </a:solidFill>
                <a:latin typeface="Inconsolata Medium" pitchFamily="1" charset="0"/>
                <a:ea typeface="Inconsolata Medium" pitchFamily="1" charset="0"/>
              </a:rPr>
              <a:t>Number of shifts scheduled</a:t>
            </a:r>
          </a:p>
          <a:p>
            <a:pPr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800" kern="0" dirty="0">
                <a:solidFill>
                  <a:schemeClr val="tx1"/>
                </a:solidFill>
                <a:latin typeface="Inconsolata Medium" pitchFamily="1" charset="0"/>
                <a:ea typeface="Inconsolata Medium" pitchFamily="1" charset="0"/>
              </a:rPr>
              <a:t>Number of unassigned shifts</a:t>
            </a:r>
          </a:p>
          <a:p>
            <a:pPr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800" kern="0" dirty="0">
                <a:solidFill>
                  <a:schemeClr val="tx1"/>
                </a:solidFill>
                <a:latin typeface="Inconsolata Medium" pitchFamily="1" charset="0"/>
                <a:ea typeface="Inconsolata Medium" pitchFamily="1" charset="0"/>
              </a:rPr>
              <a:t>Total overtime minutes</a:t>
            </a:r>
          </a:p>
          <a:p>
            <a:pPr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800" kern="0" dirty="0">
                <a:solidFill>
                  <a:schemeClr val="tx1"/>
                </a:solidFill>
                <a:latin typeface="Inconsolata Medium" pitchFamily="1" charset="0"/>
                <a:ea typeface="Inconsolata Medium" pitchFamily="1" charset="0"/>
              </a:rPr>
              <a:t>Top scheduled employees (those with the most hours assigned)</a:t>
            </a:r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E7F25F7-AB47-EE66-0786-2613BE2E9F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3290" y="2641638"/>
            <a:ext cx="6612294" cy="3622995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7088196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9">
          <a:extLst>
            <a:ext uri="{FF2B5EF4-FFF2-40B4-BE49-F238E27FC236}">
              <a16:creationId xmlns:a16="http://schemas.microsoft.com/office/drawing/2014/main" id="{AD19A9B0-ECF8-35B4-2D99-B99635C74C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35">
            <a:extLst>
              <a:ext uri="{FF2B5EF4-FFF2-40B4-BE49-F238E27FC236}">
                <a16:creationId xmlns:a16="http://schemas.microsoft.com/office/drawing/2014/main" id="{88B863DC-8759-7D64-B794-F8DA7428D05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52067" y="593367"/>
            <a:ext cx="82880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dirty="0"/>
              <a:t>Demo</a:t>
            </a:r>
            <a:endParaRPr dirty="0">
              <a:solidFill>
                <a:schemeClr val="lt2"/>
              </a:solidFill>
            </a:endParaRPr>
          </a:p>
        </p:txBody>
      </p:sp>
      <p:sp>
        <p:nvSpPr>
          <p:cNvPr id="652" name="Google Shape;652;p35">
            <a:extLst>
              <a:ext uri="{FF2B5EF4-FFF2-40B4-BE49-F238E27FC236}">
                <a16:creationId xmlns:a16="http://schemas.microsoft.com/office/drawing/2014/main" id="{47B3CDDE-7619-3887-0262-E03B68924840}"/>
              </a:ext>
            </a:extLst>
          </p:cNvPr>
          <p:cNvSpPr txBox="1"/>
          <p:nvPr/>
        </p:nvSpPr>
        <p:spPr>
          <a:xfrm>
            <a:off x="10366400" y="619567"/>
            <a:ext cx="866000" cy="7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r"/>
            <a:r>
              <a:rPr lang="en" sz="4000" b="1">
                <a:solidFill>
                  <a:schemeClr val="dk2"/>
                </a:solidFill>
                <a:latin typeface="Blinker"/>
                <a:ea typeface="Blinker"/>
                <a:cs typeface="Blinker"/>
                <a:sym typeface="Blinker"/>
              </a:rPr>
              <a:t>//</a:t>
            </a:r>
            <a:r>
              <a:rPr lang="en" sz="4000" b="1">
                <a:solidFill>
                  <a:schemeClr val="lt2"/>
                </a:solidFill>
                <a:latin typeface="Blinker"/>
                <a:ea typeface="Blinker"/>
                <a:cs typeface="Blinker"/>
                <a:sym typeface="Blinker"/>
              </a:rPr>
              <a:t>&gt;</a:t>
            </a:r>
            <a:endParaRPr sz="4000" b="1">
              <a:solidFill>
                <a:schemeClr val="lt2"/>
              </a:solidFill>
              <a:latin typeface="Blinker"/>
              <a:ea typeface="Blinker"/>
              <a:cs typeface="Blinker"/>
              <a:sym typeface="Blinker"/>
            </a:endParaRPr>
          </a:p>
        </p:txBody>
      </p:sp>
      <p:sp>
        <p:nvSpPr>
          <p:cNvPr id="653" name="Google Shape;653;p35">
            <a:extLst>
              <a:ext uri="{FF2B5EF4-FFF2-40B4-BE49-F238E27FC236}">
                <a16:creationId xmlns:a16="http://schemas.microsoft.com/office/drawing/2014/main" id="{C08F2849-3B47-EDDA-CFB7-7C7873C3FFD1}"/>
              </a:ext>
            </a:extLst>
          </p:cNvPr>
          <p:cNvSpPr txBox="1"/>
          <p:nvPr/>
        </p:nvSpPr>
        <p:spPr>
          <a:xfrm>
            <a:off x="960000" y="619567"/>
            <a:ext cx="866000" cy="7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000" b="1">
                <a:solidFill>
                  <a:schemeClr val="lt2"/>
                </a:solidFill>
                <a:latin typeface="Blinker"/>
                <a:ea typeface="Blinker"/>
                <a:cs typeface="Blinker"/>
                <a:sym typeface="Blinker"/>
              </a:rPr>
              <a:t>&lt;</a:t>
            </a:r>
            <a:r>
              <a:rPr lang="en" sz="4000" b="1">
                <a:solidFill>
                  <a:schemeClr val="dk2"/>
                </a:solidFill>
                <a:latin typeface="Blinker"/>
                <a:ea typeface="Blinker"/>
                <a:cs typeface="Blinker"/>
                <a:sym typeface="Blinker"/>
              </a:rPr>
              <a:t>//</a:t>
            </a:r>
            <a:endParaRPr sz="4000" b="1">
              <a:solidFill>
                <a:schemeClr val="lt2"/>
              </a:solidFill>
              <a:latin typeface="Blinker"/>
              <a:ea typeface="Blinker"/>
              <a:cs typeface="Blinker"/>
              <a:sym typeface="Blinker"/>
            </a:endParaRPr>
          </a:p>
        </p:txBody>
      </p:sp>
      <p:pic>
        <p:nvPicPr>
          <p:cNvPr id="2" name="Demo">
            <a:hlinkClick r:id="" action="ppaction://media"/>
            <a:extLst>
              <a:ext uri="{FF2B5EF4-FFF2-40B4-BE49-F238E27FC236}">
                <a16:creationId xmlns:a16="http://schemas.microsoft.com/office/drawing/2014/main" id="{53B7F08F-33B8-F051-081F-0611FB2C4A5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51933" y="1356967"/>
            <a:ext cx="8461304" cy="4759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27809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13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9">
          <a:extLst>
            <a:ext uri="{FF2B5EF4-FFF2-40B4-BE49-F238E27FC236}">
              <a16:creationId xmlns:a16="http://schemas.microsoft.com/office/drawing/2014/main" id="{CBB6B90E-E1D2-6C21-F44C-8B6FCBD512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35">
            <a:extLst>
              <a:ext uri="{FF2B5EF4-FFF2-40B4-BE49-F238E27FC236}">
                <a16:creationId xmlns:a16="http://schemas.microsoft.com/office/drawing/2014/main" id="{2E281406-1E1C-7EAA-8466-A0527614AC6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52067" y="593367"/>
            <a:ext cx="82880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dirty="0"/>
              <a:t>Future Work</a:t>
            </a:r>
            <a:endParaRPr dirty="0">
              <a:solidFill>
                <a:schemeClr val="lt2"/>
              </a:solidFill>
            </a:endParaRPr>
          </a:p>
        </p:txBody>
      </p:sp>
      <p:sp>
        <p:nvSpPr>
          <p:cNvPr id="652" name="Google Shape;652;p35">
            <a:extLst>
              <a:ext uri="{FF2B5EF4-FFF2-40B4-BE49-F238E27FC236}">
                <a16:creationId xmlns:a16="http://schemas.microsoft.com/office/drawing/2014/main" id="{1699AA1B-131C-9E49-7077-4F1663356DEA}"/>
              </a:ext>
            </a:extLst>
          </p:cNvPr>
          <p:cNvSpPr txBox="1"/>
          <p:nvPr/>
        </p:nvSpPr>
        <p:spPr>
          <a:xfrm>
            <a:off x="10366400" y="619567"/>
            <a:ext cx="866000" cy="7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r"/>
            <a:r>
              <a:rPr lang="en" sz="4000" b="1">
                <a:solidFill>
                  <a:schemeClr val="dk2"/>
                </a:solidFill>
                <a:latin typeface="Blinker"/>
                <a:ea typeface="Blinker"/>
                <a:cs typeface="Blinker"/>
                <a:sym typeface="Blinker"/>
              </a:rPr>
              <a:t>//</a:t>
            </a:r>
            <a:r>
              <a:rPr lang="en" sz="4000" b="1">
                <a:solidFill>
                  <a:schemeClr val="lt2"/>
                </a:solidFill>
                <a:latin typeface="Blinker"/>
                <a:ea typeface="Blinker"/>
                <a:cs typeface="Blinker"/>
                <a:sym typeface="Blinker"/>
              </a:rPr>
              <a:t>&gt;</a:t>
            </a:r>
            <a:endParaRPr sz="4000" b="1">
              <a:solidFill>
                <a:schemeClr val="lt2"/>
              </a:solidFill>
              <a:latin typeface="Blinker"/>
              <a:ea typeface="Blinker"/>
              <a:cs typeface="Blinker"/>
              <a:sym typeface="Blinker"/>
            </a:endParaRPr>
          </a:p>
        </p:txBody>
      </p:sp>
      <p:sp>
        <p:nvSpPr>
          <p:cNvPr id="653" name="Google Shape;653;p35">
            <a:extLst>
              <a:ext uri="{FF2B5EF4-FFF2-40B4-BE49-F238E27FC236}">
                <a16:creationId xmlns:a16="http://schemas.microsoft.com/office/drawing/2014/main" id="{317C3677-E36E-DD6B-0B41-7CC4A1FA6A9C}"/>
              </a:ext>
            </a:extLst>
          </p:cNvPr>
          <p:cNvSpPr txBox="1"/>
          <p:nvPr/>
        </p:nvSpPr>
        <p:spPr>
          <a:xfrm>
            <a:off x="960000" y="619567"/>
            <a:ext cx="866000" cy="7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000" b="1">
                <a:solidFill>
                  <a:schemeClr val="lt2"/>
                </a:solidFill>
                <a:latin typeface="Blinker"/>
                <a:ea typeface="Blinker"/>
                <a:cs typeface="Blinker"/>
                <a:sym typeface="Blinker"/>
              </a:rPr>
              <a:t>&lt;</a:t>
            </a:r>
            <a:r>
              <a:rPr lang="en" sz="4000" b="1">
                <a:solidFill>
                  <a:schemeClr val="dk2"/>
                </a:solidFill>
                <a:latin typeface="Blinker"/>
                <a:ea typeface="Blinker"/>
                <a:cs typeface="Blinker"/>
                <a:sym typeface="Blinker"/>
              </a:rPr>
              <a:t>//</a:t>
            </a:r>
            <a:endParaRPr sz="4000" b="1">
              <a:solidFill>
                <a:schemeClr val="lt2"/>
              </a:solidFill>
              <a:latin typeface="Blinker"/>
              <a:ea typeface="Blinker"/>
              <a:cs typeface="Blinker"/>
              <a:sym typeface="Blinker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9061A0F-1AC2-10E0-63C1-798E291FC4A8}"/>
              </a:ext>
            </a:extLst>
          </p:cNvPr>
          <p:cNvSpPr txBox="1"/>
          <p:nvPr/>
        </p:nvSpPr>
        <p:spPr>
          <a:xfrm>
            <a:off x="856309" y="3059668"/>
            <a:ext cx="1858900" cy="369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dirty="0">
                <a:latin typeface="Inconsolata Medium" pitchFamily="1" charset="0"/>
                <a:ea typeface="Inconsolata Medium" pitchFamily="1" charset="0"/>
              </a:rPr>
              <a:t>Real-Time</a:t>
            </a:r>
          </a:p>
          <a:p>
            <a:pPr algn="ctr"/>
            <a:r>
              <a:rPr lang="en-US" dirty="0">
                <a:latin typeface="Inconsolata Medium" pitchFamily="1" charset="0"/>
                <a:ea typeface="Inconsolata Medium" pitchFamily="1" charset="0"/>
              </a:rPr>
              <a:t>Collaboration</a:t>
            </a:r>
            <a:endParaRPr lang="en-AE" dirty="0">
              <a:latin typeface="Inconsolata Medium" pitchFamily="1" charset="0"/>
              <a:ea typeface="Inconsolata Medium" pitchFamily="1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70BABD-9B2B-3EAA-B49D-D88D207E9C01}"/>
              </a:ext>
            </a:extLst>
          </p:cNvPr>
          <p:cNvSpPr txBox="1"/>
          <p:nvPr/>
        </p:nvSpPr>
        <p:spPr>
          <a:xfrm>
            <a:off x="3755261" y="3066280"/>
            <a:ext cx="1741343" cy="369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dirty="0">
                <a:latin typeface="Inconsolata Medium" pitchFamily="1" charset="0"/>
                <a:ea typeface="Inconsolata Medium" pitchFamily="1" charset="0"/>
              </a:rPr>
              <a:t>Dark Mode Support</a:t>
            </a:r>
            <a:endParaRPr lang="en-AE" dirty="0">
              <a:latin typeface="Inconsolata Medium" pitchFamily="1" charset="0"/>
              <a:ea typeface="Inconsolata Medium" pitchFamily="1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683EA8-CF97-607A-2C17-D3169B4390BA}"/>
              </a:ext>
            </a:extLst>
          </p:cNvPr>
          <p:cNvSpPr txBox="1"/>
          <p:nvPr/>
        </p:nvSpPr>
        <p:spPr>
          <a:xfrm>
            <a:off x="6244344" y="3066280"/>
            <a:ext cx="1855502" cy="369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dirty="0">
                <a:latin typeface="Inconsolata Medium" pitchFamily="1" charset="0"/>
                <a:ea typeface="Inconsolata Medium" pitchFamily="1" charset="0"/>
              </a:rPr>
              <a:t>Chart.js Dashboard </a:t>
            </a:r>
            <a:endParaRPr lang="en-AE" dirty="0">
              <a:latin typeface="Inconsolata Medium" pitchFamily="1" charset="0"/>
              <a:ea typeface="Inconsolata Medium" pitchFamily="1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F431CA-327B-5349-DB9E-16872B86BD58}"/>
              </a:ext>
            </a:extLst>
          </p:cNvPr>
          <p:cNvSpPr txBox="1"/>
          <p:nvPr/>
        </p:nvSpPr>
        <p:spPr>
          <a:xfrm>
            <a:off x="8758048" y="3084500"/>
            <a:ext cx="2122320" cy="369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dirty="0">
                <a:latin typeface="Inconsolata Medium" pitchFamily="1" charset="0"/>
                <a:ea typeface="Inconsolata Medium" pitchFamily="1" charset="0"/>
              </a:rPr>
              <a:t>UI Lazy loading</a:t>
            </a:r>
            <a:endParaRPr lang="en-AE" dirty="0">
              <a:latin typeface="Inconsolata Medium" pitchFamily="1" charset="0"/>
              <a:ea typeface="Inconsolata Medium" pitchFamily="1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27C1F4-AD6C-6D82-B92D-FA09B914428F}"/>
              </a:ext>
            </a:extLst>
          </p:cNvPr>
          <p:cNvSpPr txBox="1"/>
          <p:nvPr/>
        </p:nvSpPr>
        <p:spPr>
          <a:xfrm>
            <a:off x="2290381" y="5369018"/>
            <a:ext cx="1651517" cy="369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dirty="0">
                <a:latin typeface="Inconsolata Medium" pitchFamily="1" charset="0"/>
                <a:ea typeface="Inconsolata Medium" pitchFamily="1" charset="0"/>
              </a:rPr>
              <a:t>More</a:t>
            </a:r>
          </a:p>
          <a:p>
            <a:pPr algn="ctr"/>
            <a:r>
              <a:rPr lang="en-US" dirty="0">
                <a:latin typeface="Inconsolata Medium" pitchFamily="1" charset="0"/>
                <a:ea typeface="Inconsolata Medium" pitchFamily="1" charset="0"/>
              </a:rPr>
              <a:t>Constraints</a:t>
            </a:r>
            <a:endParaRPr lang="en-AE" dirty="0">
              <a:latin typeface="Inconsolata Medium" pitchFamily="1" charset="0"/>
              <a:ea typeface="Inconsolata Medium" pitchFamily="1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38EE3D-A668-6001-8F4B-58F8205E74C9}"/>
              </a:ext>
            </a:extLst>
          </p:cNvPr>
          <p:cNvSpPr txBox="1"/>
          <p:nvPr/>
        </p:nvSpPr>
        <p:spPr>
          <a:xfrm>
            <a:off x="7659451" y="5369018"/>
            <a:ext cx="2078218" cy="369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dirty="0">
                <a:latin typeface="Inconsolata Medium" pitchFamily="1" charset="0"/>
                <a:ea typeface="Inconsolata Medium" pitchFamily="1" charset="0"/>
              </a:rPr>
              <a:t>Automated </a:t>
            </a:r>
          </a:p>
          <a:p>
            <a:pPr algn="ctr"/>
            <a:r>
              <a:rPr lang="en-US" dirty="0">
                <a:latin typeface="Inconsolata Medium" pitchFamily="1" charset="0"/>
                <a:ea typeface="Inconsolata Medium" pitchFamily="1" charset="0"/>
              </a:rPr>
              <a:t>Email Schedule</a:t>
            </a:r>
            <a:endParaRPr lang="en-AE" dirty="0">
              <a:latin typeface="Inconsolata Medium" pitchFamily="1" charset="0"/>
              <a:ea typeface="Inconsolata Medium" pitchFamily="1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BCC5A3-7FA4-7090-1A0B-F4537032CAC7}"/>
              </a:ext>
            </a:extLst>
          </p:cNvPr>
          <p:cNvSpPr txBox="1"/>
          <p:nvPr/>
        </p:nvSpPr>
        <p:spPr>
          <a:xfrm>
            <a:off x="4836171" y="5369018"/>
            <a:ext cx="2088018" cy="369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dirty="0">
                <a:latin typeface="Inconsolata Medium" pitchFamily="1" charset="0"/>
                <a:ea typeface="Inconsolata Medium" pitchFamily="1" charset="0"/>
              </a:rPr>
              <a:t>Database</a:t>
            </a:r>
          </a:p>
          <a:p>
            <a:pPr algn="ctr"/>
            <a:r>
              <a:rPr lang="en-US" dirty="0">
                <a:latin typeface="Inconsolata Medium" pitchFamily="1" charset="0"/>
                <a:ea typeface="Inconsolata Medium" pitchFamily="1" charset="0"/>
              </a:rPr>
              <a:t>Support</a:t>
            </a:r>
            <a:endParaRPr lang="en-AE" dirty="0">
              <a:latin typeface="Inconsolata Medium" pitchFamily="1" charset="0"/>
              <a:ea typeface="Inconsolata Medium" pitchFamily="1" charset="0"/>
            </a:endParaRPr>
          </a:p>
        </p:txBody>
      </p:sp>
      <p:pic>
        <p:nvPicPr>
          <p:cNvPr id="2050" name="Picture 2" descr="Collaboration - Free networking icons">
            <a:extLst>
              <a:ext uri="{FF2B5EF4-FFF2-40B4-BE49-F238E27FC236}">
                <a16:creationId xmlns:a16="http://schemas.microsoft.com/office/drawing/2014/main" id="{B22E4250-3E35-0A24-CF0D-10801E3245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0559" y="1996920"/>
            <a:ext cx="950400" cy="95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Dark mode - Free interface icons">
            <a:extLst>
              <a:ext uri="{FF2B5EF4-FFF2-40B4-BE49-F238E27FC236}">
                <a16:creationId xmlns:a16="http://schemas.microsoft.com/office/drawing/2014/main" id="{EC6B24F5-6F5D-C426-4B32-393CF42B4B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0732" y="2053094"/>
            <a:ext cx="950400" cy="95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hartjs icon - Free Download PNG &amp; SVG | Streamline">
            <a:extLst>
              <a:ext uri="{FF2B5EF4-FFF2-40B4-BE49-F238E27FC236}">
                <a16:creationId xmlns:a16="http://schemas.microsoft.com/office/drawing/2014/main" id="{F8FD577E-35A0-4CCF-07A1-B0A76F226F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6895" y="2000250"/>
            <a:ext cx="950400" cy="95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Relax, slow, turtle icon - Download on Iconfinder">
            <a:extLst>
              <a:ext uri="{FF2B5EF4-FFF2-40B4-BE49-F238E27FC236}">
                <a16:creationId xmlns:a16="http://schemas.microsoft.com/office/drawing/2014/main" id="{84B95BD6-D7F8-E204-1F67-59F89BE492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4792" y="2003259"/>
            <a:ext cx="1192816" cy="1192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Broken link - Free multimedia icons">
            <a:extLst>
              <a:ext uri="{FF2B5EF4-FFF2-40B4-BE49-F238E27FC236}">
                <a16:creationId xmlns:a16="http://schemas.microsoft.com/office/drawing/2014/main" id="{1CC8E4D8-042C-D9B0-3DF0-CD14BEF5D7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0939" y="4274976"/>
            <a:ext cx="950400" cy="95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Download Free Database Icons in PNG &amp; SVG">
            <a:extLst>
              <a:ext uri="{FF2B5EF4-FFF2-40B4-BE49-F238E27FC236}">
                <a16:creationId xmlns:a16="http://schemas.microsoft.com/office/drawing/2014/main" id="{29E12111-C119-7BFB-F377-2D745C628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4980" y="4274976"/>
            <a:ext cx="950400" cy="95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Download Free Email Icons in PNG &amp; SVG">
            <a:extLst>
              <a:ext uri="{FF2B5EF4-FFF2-40B4-BE49-F238E27FC236}">
                <a16:creationId xmlns:a16="http://schemas.microsoft.com/office/drawing/2014/main" id="{9CDE22DC-1CE4-2C05-CEB0-DDCF0EF996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2848" y="4274976"/>
            <a:ext cx="950400" cy="95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9408653"/>
      </p:ext>
    </p:extLst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39"/>
          <p:cNvSpPr txBox="1">
            <a:spLocks noGrp="1"/>
          </p:cNvSpPr>
          <p:nvPr>
            <p:ph type="title"/>
          </p:nvPr>
        </p:nvSpPr>
        <p:spPr>
          <a:xfrm>
            <a:off x="2286000" y="1866200"/>
            <a:ext cx="7620000" cy="3125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/>
              <a:t>&lt;//Thank </a:t>
            </a:r>
            <a:r>
              <a:rPr lang="en" dirty="0">
                <a:solidFill>
                  <a:schemeClr val="lt2"/>
                </a:solidFill>
              </a:rPr>
              <a:t>You//&gt;</a:t>
            </a:r>
            <a:endParaRPr dirty="0">
              <a:solidFill>
                <a:schemeClr val="lt2"/>
              </a:solidFill>
            </a:endParaRPr>
          </a:p>
        </p:txBody>
      </p:sp>
      <p:cxnSp>
        <p:nvCxnSpPr>
          <p:cNvPr id="713" name="Google Shape;713;p39"/>
          <p:cNvCxnSpPr/>
          <p:nvPr/>
        </p:nvCxnSpPr>
        <p:spPr>
          <a:xfrm rot="10800000">
            <a:off x="11010800" y="957533"/>
            <a:ext cx="0" cy="21528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33"/>
          <p:cNvSpPr txBox="1">
            <a:spLocks noGrp="1"/>
          </p:cNvSpPr>
          <p:nvPr>
            <p:ph type="subTitle" idx="1"/>
          </p:nvPr>
        </p:nvSpPr>
        <p:spPr>
          <a:xfrm>
            <a:off x="5946312" y="2746217"/>
            <a:ext cx="5604986" cy="2571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My name is Andrew Ayman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Ain Shams, Computer Engineering 2025 Fresh Grad.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Interned in previous companies like Microsoft and Raisa Energy.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Love problem solving on </a:t>
            </a:r>
            <a:r>
              <a:rPr lang="en-US" dirty="0" err="1"/>
              <a:t>Leetcode</a:t>
            </a:r>
            <a:r>
              <a:rPr lang="en-US" dirty="0"/>
              <a:t>.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dirty="0"/>
          </a:p>
        </p:txBody>
      </p:sp>
      <p:sp>
        <p:nvSpPr>
          <p:cNvPr id="582" name="Google Shape;582;p33"/>
          <p:cNvSpPr txBox="1">
            <a:spLocks noGrp="1"/>
          </p:cNvSpPr>
          <p:nvPr>
            <p:ph type="title"/>
          </p:nvPr>
        </p:nvSpPr>
        <p:spPr>
          <a:xfrm>
            <a:off x="5302500" y="1540184"/>
            <a:ext cx="5344800" cy="10892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" dirty="0">
                <a:solidFill>
                  <a:schemeClr val="lt2"/>
                </a:solidFill>
              </a:rPr>
              <a:t>&lt;</a:t>
            </a:r>
            <a:r>
              <a:rPr lang="en" dirty="0">
                <a:solidFill>
                  <a:schemeClr val="dk2"/>
                </a:solidFill>
              </a:rPr>
              <a:t>//</a:t>
            </a:r>
            <a:r>
              <a:rPr lang="en" dirty="0"/>
              <a:t>About </a:t>
            </a:r>
            <a:r>
              <a:rPr lang="en" dirty="0">
                <a:solidFill>
                  <a:schemeClr val="lt2"/>
                </a:solidFill>
              </a:rPr>
              <a:t>me</a:t>
            </a:r>
            <a:r>
              <a:rPr lang="en" dirty="0">
                <a:solidFill>
                  <a:schemeClr val="dk2"/>
                </a:solidFill>
              </a:rPr>
              <a:t>//</a:t>
            </a:r>
            <a:r>
              <a:rPr lang="en" dirty="0">
                <a:solidFill>
                  <a:schemeClr val="lt2"/>
                </a:solidFill>
              </a:rPr>
              <a:t>&gt;</a:t>
            </a:r>
            <a:endParaRPr dirty="0">
              <a:solidFill>
                <a:schemeClr val="lt2"/>
              </a:solidFill>
            </a:endParaRPr>
          </a:p>
        </p:txBody>
      </p:sp>
      <p:pic>
        <p:nvPicPr>
          <p:cNvPr id="583" name="Google Shape;583;p33"/>
          <p:cNvPicPr preferRelativeResize="0">
            <a:picLocks noGrp="1"/>
          </p:cNvPicPr>
          <p:nvPr>
            <p:ph type="pic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12" b="12512"/>
          <a:stretch/>
        </p:blipFill>
        <p:spPr>
          <a:xfrm>
            <a:off x="1544700" y="1571900"/>
            <a:ext cx="3714400" cy="3714400"/>
          </a:xfrm>
          <a:prstGeom prst="ellipse">
            <a:avLst/>
          </a:prstGeom>
        </p:spPr>
      </p:pic>
    </p:spTree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32"/>
          <p:cNvSpPr txBox="1">
            <a:spLocks noGrp="1"/>
          </p:cNvSpPr>
          <p:nvPr>
            <p:ph type="title"/>
          </p:nvPr>
        </p:nvSpPr>
        <p:spPr>
          <a:xfrm>
            <a:off x="960000" y="2055285"/>
            <a:ext cx="1385200" cy="14368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" dirty="0"/>
              <a:t>01</a:t>
            </a:r>
            <a:endParaRPr dirty="0"/>
          </a:p>
        </p:txBody>
      </p:sp>
      <p:sp>
        <p:nvSpPr>
          <p:cNvPr id="563" name="Google Shape;563;p32"/>
          <p:cNvSpPr txBox="1">
            <a:spLocks noGrp="1"/>
          </p:cNvSpPr>
          <p:nvPr>
            <p:ph type="subTitle" idx="1"/>
          </p:nvPr>
        </p:nvSpPr>
        <p:spPr>
          <a:xfrm>
            <a:off x="2345200" y="2443121"/>
            <a:ext cx="3985290" cy="6676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indent="0"/>
            <a:r>
              <a:rPr lang="en-US" dirty="0"/>
              <a:t>Problem Description</a:t>
            </a:r>
          </a:p>
        </p:txBody>
      </p:sp>
      <p:sp>
        <p:nvSpPr>
          <p:cNvPr id="565" name="Google Shape;565;p32"/>
          <p:cNvSpPr txBox="1">
            <a:spLocks noGrp="1"/>
          </p:cNvSpPr>
          <p:nvPr>
            <p:ph type="subTitle" idx="3"/>
          </p:nvPr>
        </p:nvSpPr>
        <p:spPr>
          <a:xfrm>
            <a:off x="8061000" y="2473293"/>
            <a:ext cx="3985290" cy="6676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indent="0"/>
            <a:r>
              <a:rPr lang="en" dirty="0"/>
              <a:t>Architecture</a:t>
            </a:r>
            <a:endParaRPr dirty="0"/>
          </a:p>
        </p:txBody>
      </p:sp>
      <p:sp>
        <p:nvSpPr>
          <p:cNvPr id="567" name="Google Shape;567;p32"/>
          <p:cNvSpPr txBox="1">
            <a:spLocks noGrp="1"/>
          </p:cNvSpPr>
          <p:nvPr>
            <p:ph type="title" idx="5"/>
          </p:nvPr>
        </p:nvSpPr>
        <p:spPr>
          <a:xfrm>
            <a:off x="6600686" y="2055285"/>
            <a:ext cx="1385200" cy="14368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" dirty="0"/>
              <a:t>02</a:t>
            </a:r>
            <a:endParaRPr dirty="0"/>
          </a:p>
        </p:txBody>
      </p:sp>
      <p:sp>
        <p:nvSpPr>
          <p:cNvPr id="568" name="Google Shape;568;p32"/>
          <p:cNvSpPr txBox="1">
            <a:spLocks noGrp="1"/>
          </p:cNvSpPr>
          <p:nvPr>
            <p:ph type="subTitle" idx="6"/>
          </p:nvPr>
        </p:nvSpPr>
        <p:spPr>
          <a:xfrm>
            <a:off x="2345200" y="4063986"/>
            <a:ext cx="3638000" cy="6676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indent="0"/>
            <a:r>
              <a:rPr lang="en" dirty="0"/>
              <a:t>Features</a:t>
            </a:r>
            <a:endParaRPr dirty="0"/>
          </a:p>
        </p:txBody>
      </p:sp>
      <p:sp>
        <p:nvSpPr>
          <p:cNvPr id="570" name="Google Shape;570;p32"/>
          <p:cNvSpPr txBox="1">
            <a:spLocks noGrp="1"/>
          </p:cNvSpPr>
          <p:nvPr>
            <p:ph type="title" idx="8"/>
          </p:nvPr>
        </p:nvSpPr>
        <p:spPr>
          <a:xfrm>
            <a:off x="960000" y="3651009"/>
            <a:ext cx="1385200" cy="1436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/>
              <a:t>03</a:t>
            </a:r>
            <a:endParaRPr/>
          </a:p>
        </p:txBody>
      </p:sp>
      <p:sp>
        <p:nvSpPr>
          <p:cNvPr id="571" name="Google Shape;571;p32"/>
          <p:cNvSpPr txBox="1">
            <a:spLocks noGrp="1"/>
          </p:cNvSpPr>
          <p:nvPr>
            <p:ph type="subTitle" idx="9"/>
          </p:nvPr>
        </p:nvSpPr>
        <p:spPr>
          <a:xfrm>
            <a:off x="8061000" y="4063986"/>
            <a:ext cx="3638000" cy="6676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indent="0"/>
            <a:r>
              <a:rPr lang="en" dirty="0"/>
              <a:t>Demo</a:t>
            </a:r>
            <a:endParaRPr dirty="0"/>
          </a:p>
        </p:txBody>
      </p:sp>
      <p:sp>
        <p:nvSpPr>
          <p:cNvPr id="573" name="Google Shape;573;p32"/>
          <p:cNvSpPr txBox="1">
            <a:spLocks noGrp="1"/>
          </p:cNvSpPr>
          <p:nvPr>
            <p:ph type="title" idx="14"/>
          </p:nvPr>
        </p:nvSpPr>
        <p:spPr>
          <a:xfrm>
            <a:off x="6675800" y="3651009"/>
            <a:ext cx="1385200" cy="14368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" dirty="0"/>
              <a:t>04</a:t>
            </a:r>
            <a:endParaRPr dirty="0"/>
          </a:p>
        </p:txBody>
      </p:sp>
      <p:sp>
        <p:nvSpPr>
          <p:cNvPr id="574" name="Google Shape;574;p32"/>
          <p:cNvSpPr txBox="1">
            <a:spLocks noGrp="1"/>
          </p:cNvSpPr>
          <p:nvPr>
            <p:ph type="title" idx="15"/>
          </p:nvPr>
        </p:nvSpPr>
        <p:spPr>
          <a:xfrm>
            <a:off x="1952067" y="593367"/>
            <a:ext cx="82880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/>
              <a:t>Table of </a:t>
            </a:r>
            <a:r>
              <a:rPr lang="en">
                <a:solidFill>
                  <a:schemeClr val="lt2"/>
                </a:solidFill>
              </a:rPr>
              <a:t>contents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575" name="Google Shape;575;p32"/>
          <p:cNvSpPr txBox="1"/>
          <p:nvPr/>
        </p:nvSpPr>
        <p:spPr>
          <a:xfrm>
            <a:off x="10366400" y="619567"/>
            <a:ext cx="866000" cy="7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r"/>
            <a:r>
              <a:rPr lang="en" sz="4000" b="1">
                <a:solidFill>
                  <a:schemeClr val="dk2"/>
                </a:solidFill>
                <a:latin typeface="Blinker"/>
                <a:ea typeface="Blinker"/>
                <a:cs typeface="Blinker"/>
                <a:sym typeface="Blinker"/>
              </a:rPr>
              <a:t>//</a:t>
            </a:r>
            <a:r>
              <a:rPr lang="en" sz="4000" b="1">
                <a:solidFill>
                  <a:schemeClr val="lt2"/>
                </a:solidFill>
                <a:latin typeface="Blinker"/>
                <a:ea typeface="Blinker"/>
                <a:cs typeface="Blinker"/>
                <a:sym typeface="Blinker"/>
              </a:rPr>
              <a:t>&gt;</a:t>
            </a:r>
            <a:endParaRPr sz="4000" b="1">
              <a:solidFill>
                <a:schemeClr val="lt2"/>
              </a:solidFill>
              <a:latin typeface="Blinker"/>
              <a:ea typeface="Blinker"/>
              <a:cs typeface="Blinker"/>
              <a:sym typeface="Blinker"/>
            </a:endParaRPr>
          </a:p>
        </p:txBody>
      </p:sp>
      <p:sp>
        <p:nvSpPr>
          <p:cNvPr id="576" name="Google Shape;576;p32"/>
          <p:cNvSpPr txBox="1"/>
          <p:nvPr/>
        </p:nvSpPr>
        <p:spPr>
          <a:xfrm>
            <a:off x="960000" y="619567"/>
            <a:ext cx="866000" cy="7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000" b="1">
                <a:solidFill>
                  <a:schemeClr val="lt2"/>
                </a:solidFill>
                <a:latin typeface="Blinker"/>
                <a:ea typeface="Blinker"/>
                <a:cs typeface="Blinker"/>
                <a:sym typeface="Blinker"/>
              </a:rPr>
              <a:t>&lt;</a:t>
            </a:r>
            <a:r>
              <a:rPr lang="en" sz="4000" b="1">
                <a:solidFill>
                  <a:schemeClr val="dk2"/>
                </a:solidFill>
                <a:latin typeface="Blinker"/>
                <a:ea typeface="Blinker"/>
                <a:cs typeface="Blinker"/>
                <a:sym typeface="Blinker"/>
              </a:rPr>
              <a:t>//</a:t>
            </a:r>
            <a:endParaRPr sz="4000" b="1">
              <a:solidFill>
                <a:schemeClr val="lt2"/>
              </a:solidFill>
              <a:latin typeface="Blinker"/>
              <a:ea typeface="Blinker"/>
              <a:cs typeface="Blinker"/>
              <a:sym typeface="Blinker"/>
            </a:endParaRPr>
          </a:p>
        </p:txBody>
      </p:sp>
      <p:sp>
        <p:nvSpPr>
          <p:cNvPr id="2" name="Google Shape;571;p32">
            <a:extLst>
              <a:ext uri="{FF2B5EF4-FFF2-40B4-BE49-F238E27FC236}">
                <a16:creationId xmlns:a16="http://schemas.microsoft.com/office/drawing/2014/main" id="{54E3C668-B162-F934-8022-3EDF796F3BD7}"/>
              </a:ext>
            </a:extLst>
          </p:cNvPr>
          <p:cNvSpPr txBox="1">
            <a:spLocks/>
          </p:cNvSpPr>
          <p:nvPr/>
        </p:nvSpPr>
        <p:spPr>
          <a:xfrm>
            <a:off x="5544376" y="5456104"/>
            <a:ext cx="3638000" cy="66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Blinker"/>
              <a:buNone/>
              <a:defRPr sz="2933" b="1" i="0" u="none" strike="noStrike" cap="none">
                <a:solidFill>
                  <a:schemeClr val="dk2"/>
                </a:solidFill>
                <a:latin typeface="Blinker"/>
                <a:ea typeface="Blinker"/>
                <a:cs typeface="Blinker"/>
                <a:sym typeface="Blinker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Blinker"/>
              <a:buNone/>
              <a:defRPr sz="2933" b="1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Blinker"/>
              <a:buNone/>
              <a:defRPr sz="2933" b="1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Blinker"/>
              <a:buNone/>
              <a:defRPr sz="2933" b="1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Blinker"/>
              <a:buNone/>
              <a:defRPr sz="2933" b="1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Blinker"/>
              <a:buNone/>
              <a:defRPr sz="2933" b="1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Blinker"/>
              <a:buNone/>
              <a:defRPr sz="2933" b="1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Blinker"/>
              <a:buNone/>
              <a:defRPr sz="2933" b="1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Blinker"/>
              <a:buNone/>
              <a:defRPr sz="2933" b="1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9pPr>
          </a:lstStyle>
          <a:p>
            <a:pPr marL="0" indent="0"/>
            <a:r>
              <a:rPr lang="en-US" kern="0" dirty="0"/>
              <a:t>Future Work</a:t>
            </a:r>
          </a:p>
        </p:txBody>
      </p:sp>
      <p:sp>
        <p:nvSpPr>
          <p:cNvPr id="4" name="Google Shape;573;p32">
            <a:extLst>
              <a:ext uri="{FF2B5EF4-FFF2-40B4-BE49-F238E27FC236}">
                <a16:creationId xmlns:a16="http://schemas.microsoft.com/office/drawing/2014/main" id="{BA1A2292-3A8B-2665-3628-7E9D97222C5E}"/>
              </a:ext>
            </a:extLst>
          </p:cNvPr>
          <p:cNvSpPr txBox="1">
            <a:spLocks/>
          </p:cNvSpPr>
          <p:nvPr/>
        </p:nvSpPr>
        <p:spPr>
          <a:xfrm>
            <a:off x="4159176" y="5071504"/>
            <a:ext cx="1385200" cy="14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Blinker"/>
              <a:buNone/>
              <a:defRPr sz="7866" b="1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Blinker"/>
              <a:buNone/>
              <a:defRPr sz="5333" b="1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Blinker"/>
              <a:buNone/>
              <a:defRPr sz="5333" b="1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Blinker"/>
              <a:buNone/>
              <a:defRPr sz="5333" b="1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Blinker"/>
              <a:buNone/>
              <a:defRPr sz="5333" b="1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Blinker"/>
              <a:buNone/>
              <a:defRPr sz="5333" b="1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Blinker"/>
              <a:buNone/>
              <a:defRPr sz="5333" b="1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Blinker"/>
              <a:buNone/>
              <a:defRPr sz="5333" b="1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Blinker"/>
              <a:buNone/>
              <a:defRPr sz="5333" b="1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9pPr>
          </a:lstStyle>
          <a:p>
            <a:r>
              <a:rPr lang="en" kern="0" dirty="0"/>
              <a:t>05</a:t>
            </a:r>
          </a:p>
        </p:txBody>
      </p:sp>
    </p:spTree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35"/>
          <p:cNvSpPr txBox="1">
            <a:spLocks noGrp="1"/>
          </p:cNvSpPr>
          <p:nvPr>
            <p:ph type="title"/>
          </p:nvPr>
        </p:nvSpPr>
        <p:spPr>
          <a:xfrm>
            <a:off x="1952067" y="593367"/>
            <a:ext cx="82880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dirty="0"/>
              <a:t>Problem Description</a:t>
            </a:r>
            <a:endParaRPr dirty="0">
              <a:solidFill>
                <a:schemeClr val="lt2"/>
              </a:solidFill>
            </a:endParaRPr>
          </a:p>
        </p:txBody>
      </p:sp>
      <p:sp>
        <p:nvSpPr>
          <p:cNvPr id="652" name="Google Shape;652;p35"/>
          <p:cNvSpPr txBox="1"/>
          <p:nvPr/>
        </p:nvSpPr>
        <p:spPr>
          <a:xfrm>
            <a:off x="10366400" y="619567"/>
            <a:ext cx="866000" cy="7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r"/>
            <a:r>
              <a:rPr lang="en" sz="4000" b="1">
                <a:solidFill>
                  <a:schemeClr val="dk2"/>
                </a:solidFill>
                <a:latin typeface="Blinker"/>
                <a:ea typeface="Blinker"/>
                <a:cs typeface="Blinker"/>
                <a:sym typeface="Blinker"/>
              </a:rPr>
              <a:t>//</a:t>
            </a:r>
            <a:r>
              <a:rPr lang="en" sz="4000" b="1">
                <a:solidFill>
                  <a:schemeClr val="lt2"/>
                </a:solidFill>
                <a:latin typeface="Blinker"/>
                <a:ea typeface="Blinker"/>
                <a:cs typeface="Blinker"/>
                <a:sym typeface="Blinker"/>
              </a:rPr>
              <a:t>&gt;</a:t>
            </a:r>
            <a:endParaRPr sz="4000" b="1">
              <a:solidFill>
                <a:schemeClr val="lt2"/>
              </a:solidFill>
              <a:latin typeface="Blinker"/>
              <a:ea typeface="Blinker"/>
              <a:cs typeface="Blinker"/>
              <a:sym typeface="Blinker"/>
            </a:endParaRPr>
          </a:p>
        </p:txBody>
      </p:sp>
      <p:sp>
        <p:nvSpPr>
          <p:cNvPr id="653" name="Google Shape;653;p35"/>
          <p:cNvSpPr txBox="1"/>
          <p:nvPr/>
        </p:nvSpPr>
        <p:spPr>
          <a:xfrm>
            <a:off x="960000" y="619567"/>
            <a:ext cx="866000" cy="7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000" b="1">
                <a:solidFill>
                  <a:schemeClr val="lt2"/>
                </a:solidFill>
                <a:latin typeface="Blinker"/>
                <a:ea typeface="Blinker"/>
                <a:cs typeface="Blinker"/>
                <a:sym typeface="Blinker"/>
              </a:rPr>
              <a:t>&lt;</a:t>
            </a:r>
            <a:r>
              <a:rPr lang="en" sz="4000" b="1">
                <a:solidFill>
                  <a:schemeClr val="dk2"/>
                </a:solidFill>
                <a:latin typeface="Blinker"/>
                <a:ea typeface="Blinker"/>
                <a:cs typeface="Blinker"/>
                <a:sym typeface="Blinker"/>
              </a:rPr>
              <a:t>//</a:t>
            </a:r>
            <a:endParaRPr sz="4000" b="1">
              <a:solidFill>
                <a:schemeClr val="lt2"/>
              </a:solidFill>
              <a:latin typeface="Blinker"/>
              <a:ea typeface="Blinker"/>
              <a:cs typeface="Blinker"/>
              <a:sym typeface="Blinker"/>
            </a:endParaRPr>
          </a:p>
        </p:txBody>
      </p:sp>
      <p:sp>
        <p:nvSpPr>
          <p:cNvPr id="12" name="Google Shape;686;p38">
            <a:extLst>
              <a:ext uri="{FF2B5EF4-FFF2-40B4-BE49-F238E27FC236}">
                <a16:creationId xmlns:a16="http://schemas.microsoft.com/office/drawing/2014/main" id="{6CDE3489-9D2B-A16A-CAA9-EEB57F85BBED}"/>
              </a:ext>
            </a:extLst>
          </p:cNvPr>
          <p:cNvSpPr txBox="1">
            <a:spLocks/>
          </p:cNvSpPr>
          <p:nvPr/>
        </p:nvSpPr>
        <p:spPr>
          <a:xfrm>
            <a:off x="1339021" y="1910666"/>
            <a:ext cx="6022832" cy="4116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Blinker"/>
              <a:buNone/>
              <a:defRPr sz="2933" b="1" i="0" u="none" strike="noStrike" cap="none">
                <a:solidFill>
                  <a:schemeClr val="dk2"/>
                </a:solidFill>
                <a:latin typeface="Blinker"/>
                <a:ea typeface="Blinker"/>
                <a:cs typeface="Blinker"/>
                <a:sym typeface="Blinker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Blinker"/>
              <a:buNone/>
              <a:defRPr sz="2933" b="1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Blinker"/>
              <a:buNone/>
              <a:defRPr sz="2933" b="1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Blinker"/>
              <a:buNone/>
              <a:defRPr sz="2933" b="1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Blinker"/>
              <a:buNone/>
              <a:defRPr sz="2933" b="1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Blinker"/>
              <a:buNone/>
              <a:defRPr sz="2933" b="1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Blinker"/>
              <a:buNone/>
              <a:defRPr sz="2933" b="1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Blinker"/>
              <a:buNone/>
              <a:defRPr sz="2933" b="1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Blinker"/>
              <a:buNone/>
              <a:defRPr sz="2933" b="1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9pPr>
          </a:lstStyle>
          <a:p>
            <a:pPr indent="-45720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800" kern="0" dirty="0">
                <a:solidFill>
                  <a:schemeClr val="tx2">
                    <a:lumMod val="75000"/>
                  </a:schemeClr>
                </a:solidFill>
                <a:latin typeface="Inconsolata Medium" pitchFamily="1" charset="0"/>
                <a:ea typeface="Inconsolata Medium" pitchFamily="1" charset="0"/>
              </a:rPr>
              <a:t>Time-consuming manual scheduling: </a:t>
            </a:r>
            <a:br>
              <a:rPr lang="en-US" sz="1800" b="0" kern="0" dirty="0">
                <a:solidFill>
                  <a:schemeClr val="tx1"/>
                </a:solidFill>
                <a:latin typeface="Inconsolata Medium" pitchFamily="1" charset="0"/>
                <a:ea typeface="Inconsolata Medium" pitchFamily="1" charset="0"/>
              </a:rPr>
            </a:br>
            <a:r>
              <a:rPr lang="en-US" sz="1800" b="0" kern="0" dirty="0">
                <a:solidFill>
                  <a:schemeClr val="tx1"/>
                </a:solidFill>
                <a:latin typeface="Inconsolata Medium" pitchFamily="1" charset="0"/>
                <a:ea typeface="Inconsolata Medium" pitchFamily="1" charset="0"/>
              </a:rPr>
              <a:t>Managers spend hours weekly creating staff schedules by hand</a:t>
            </a:r>
          </a:p>
          <a:p>
            <a:pPr indent="-45720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800" kern="0" dirty="0">
                <a:solidFill>
                  <a:schemeClr val="tx2">
                    <a:lumMod val="75000"/>
                  </a:schemeClr>
                </a:solidFill>
                <a:latin typeface="Inconsolata Medium" pitchFamily="1" charset="0"/>
                <a:ea typeface="Inconsolata Medium" pitchFamily="1" charset="0"/>
              </a:rPr>
              <a:t>Employee complaints:</a:t>
            </a:r>
            <a:br>
              <a:rPr lang="en-US" sz="1800" b="0" kern="0" dirty="0">
                <a:solidFill>
                  <a:schemeClr val="tx1"/>
                </a:solidFill>
                <a:latin typeface="Inconsolata Medium" pitchFamily="1" charset="0"/>
                <a:ea typeface="Inconsolata Medium" pitchFamily="1" charset="0"/>
              </a:rPr>
            </a:br>
            <a:r>
              <a:rPr lang="en-US" sz="1800" b="0" kern="0" dirty="0">
                <a:solidFill>
                  <a:schemeClr val="tx1"/>
                </a:solidFill>
                <a:latin typeface="Inconsolata Medium" pitchFamily="1" charset="0"/>
                <a:ea typeface="Inconsolata Medium" pitchFamily="1" charset="0"/>
              </a:rPr>
              <a:t>Staff unhappy with unfair shift distribution and scheduling conflicts</a:t>
            </a:r>
          </a:p>
          <a:p>
            <a:pPr indent="-45720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800" kern="0" dirty="0">
                <a:solidFill>
                  <a:schemeClr val="tx2">
                    <a:lumMod val="75000"/>
                  </a:schemeClr>
                </a:solidFill>
                <a:latin typeface="Inconsolata Medium" pitchFamily="1" charset="0"/>
                <a:ea typeface="Inconsolata Medium" pitchFamily="1" charset="0"/>
              </a:rPr>
              <a:t>Excessive overtime costs:</a:t>
            </a:r>
            <a:br>
              <a:rPr lang="en-US" sz="1800" b="0" kern="0" dirty="0">
                <a:solidFill>
                  <a:schemeClr val="tx1"/>
                </a:solidFill>
                <a:latin typeface="Inconsolata Medium" pitchFamily="1" charset="0"/>
                <a:ea typeface="Inconsolata Medium" pitchFamily="1" charset="0"/>
              </a:rPr>
            </a:br>
            <a:r>
              <a:rPr lang="en-US" sz="1800" b="0" kern="0" dirty="0">
                <a:solidFill>
                  <a:schemeClr val="tx1"/>
                </a:solidFill>
                <a:latin typeface="Inconsolata Medium" pitchFamily="1" charset="0"/>
                <a:ea typeface="Inconsolata Medium" pitchFamily="1" charset="0"/>
              </a:rPr>
              <a:t>Poor scheduling leads to unnecessary overtime expenses</a:t>
            </a:r>
          </a:p>
          <a:p>
            <a:pPr indent="-45720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800" kern="0" dirty="0">
                <a:solidFill>
                  <a:schemeClr val="tx2">
                    <a:lumMod val="75000"/>
                  </a:schemeClr>
                </a:solidFill>
                <a:latin typeface="Inconsolata Medium" pitchFamily="1" charset="0"/>
                <a:ea typeface="Inconsolata Medium" pitchFamily="1" charset="0"/>
              </a:rPr>
              <a:t>Need automated solution:</a:t>
            </a:r>
            <a:br>
              <a:rPr lang="en-US" sz="1800" b="0" kern="0" dirty="0">
                <a:solidFill>
                  <a:schemeClr val="tx2">
                    <a:lumMod val="75000"/>
                  </a:schemeClr>
                </a:solidFill>
                <a:latin typeface="Inconsolata Medium" pitchFamily="1" charset="0"/>
                <a:ea typeface="Inconsolata Medium" pitchFamily="1" charset="0"/>
              </a:rPr>
            </a:br>
            <a:r>
              <a:rPr lang="en-US" sz="1800" b="0" kern="0" dirty="0">
                <a:solidFill>
                  <a:schemeClr val="tx1"/>
                </a:solidFill>
                <a:latin typeface="Inconsolata Medium" pitchFamily="1" charset="0"/>
                <a:ea typeface="Inconsolata Medium" pitchFamily="1" charset="0"/>
              </a:rPr>
              <a:t>Client wants intelligent system to streamline scheduling process</a:t>
            </a:r>
          </a:p>
        </p:txBody>
      </p:sp>
      <p:pic>
        <p:nvPicPr>
          <p:cNvPr id="10242" name="Picture 2" descr="Work schedule - Free time and date icons">
            <a:extLst>
              <a:ext uri="{FF2B5EF4-FFF2-40B4-BE49-F238E27FC236}">
                <a16:creationId xmlns:a16="http://schemas.microsoft.com/office/drawing/2014/main" id="{2187E007-E126-F250-E1E7-36FA50901A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6832" y="2294321"/>
            <a:ext cx="3349600" cy="334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9">
          <a:extLst>
            <a:ext uri="{FF2B5EF4-FFF2-40B4-BE49-F238E27FC236}">
              <a16:creationId xmlns:a16="http://schemas.microsoft.com/office/drawing/2014/main" id="{F1CF64EA-509A-D20B-0765-09C0CA400E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35">
            <a:extLst>
              <a:ext uri="{FF2B5EF4-FFF2-40B4-BE49-F238E27FC236}">
                <a16:creationId xmlns:a16="http://schemas.microsoft.com/office/drawing/2014/main" id="{5021A02E-DFE6-B1B3-BE1F-F3622E83A25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52067" y="593367"/>
            <a:ext cx="82880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dirty="0"/>
              <a:t>Back-End Architecture</a:t>
            </a:r>
            <a:endParaRPr dirty="0">
              <a:solidFill>
                <a:schemeClr val="lt2"/>
              </a:solidFill>
            </a:endParaRPr>
          </a:p>
        </p:txBody>
      </p:sp>
      <p:sp>
        <p:nvSpPr>
          <p:cNvPr id="652" name="Google Shape;652;p35">
            <a:extLst>
              <a:ext uri="{FF2B5EF4-FFF2-40B4-BE49-F238E27FC236}">
                <a16:creationId xmlns:a16="http://schemas.microsoft.com/office/drawing/2014/main" id="{098F891E-9E8F-BA0C-3F56-BD8FE8AFF2D3}"/>
              </a:ext>
            </a:extLst>
          </p:cNvPr>
          <p:cNvSpPr txBox="1"/>
          <p:nvPr/>
        </p:nvSpPr>
        <p:spPr>
          <a:xfrm>
            <a:off x="10366400" y="619567"/>
            <a:ext cx="866000" cy="7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r"/>
            <a:r>
              <a:rPr lang="en" sz="4000" b="1">
                <a:solidFill>
                  <a:schemeClr val="dk2"/>
                </a:solidFill>
                <a:latin typeface="Blinker"/>
                <a:ea typeface="Blinker"/>
                <a:cs typeface="Blinker"/>
                <a:sym typeface="Blinker"/>
              </a:rPr>
              <a:t>//</a:t>
            </a:r>
            <a:r>
              <a:rPr lang="en" sz="4000" b="1">
                <a:solidFill>
                  <a:schemeClr val="lt2"/>
                </a:solidFill>
                <a:latin typeface="Blinker"/>
                <a:ea typeface="Blinker"/>
                <a:cs typeface="Blinker"/>
                <a:sym typeface="Blinker"/>
              </a:rPr>
              <a:t>&gt;</a:t>
            </a:r>
            <a:endParaRPr sz="4000" b="1">
              <a:solidFill>
                <a:schemeClr val="lt2"/>
              </a:solidFill>
              <a:latin typeface="Blinker"/>
              <a:ea typeface="Blinker"/>
              <a:cs typeface="Blinker"/>
              <a:sym typeface="Blinker"/>
            </a:endParaRPr>
          </a:p>
        </p:txBody>
      </p:sp>
      <p:sp>
        <p:nvSpPr>
          <p:cNvPr id="653" name="Google Shape;653;p35">
            <a:extLst>
              <a:ext uri="{FF2B5EF4-FFF2-40B4-BE49-F238E27FC236}">
                <a16:creationId xmlns:a16="http://schemas.microsoft.com/office/drawing/2014/main" id="{0F730092-36B1-0BB7-BAC8-324953080154}"/>
              </a:ext>
            </a:extLst>
          </p:cNvPr>
          <p:cNvSpPr txBox="1"/>
          <p:nvPr/>
        </p:nvSpPr>
        <p:spPr>
          <a:xfrm>
            <a:off x="960000" y="619567"/>
            <a:ext cx="866000" cy="7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000" b="1">
                <a:solidFill>
                  <a:schemeClr val="lt2"/>
                </a:solidFill>
                <a:latin typeface="Blinker"/>
                <a:ea typeface="Blinker"/>
                <a:cs typeface="Blinker"/>
                <a:sym typeface="Blinker"/>
              </a:rPr>
              <a:t>&lt;</a:t>
            </a:r>
            <a:r>
              <a:rPr lang="en" sz="4000" b="1">
                <a:solidFill>
                  <a:schemeClr val="dk2"/>
                </a:solidFill>
                <a:latin typeface="Blinker"/>
                <a:ea typeface="Blinker"/>
                <a:cs typeface="Blinker"/>
                <a:sym typeface="Blinker"/>
              </a:rPr>
              <a:t>//</a:t>
            </a:r>
            <a:endParaRPr sz="4000" b="1">
              <a:solidFill>
                <a:schemeClr val="lt2"/>
              </a:solidFill>
              <a:latin typeface="Blinker"/>
              <a:ea typeface="Blinker"/>
              <a:cs typeface="Blinker"/>
              <a:sym typeface="Blinker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CACB58-C133-8829-5330-B8C0CA9834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9567" y="1409751"/>
            <a:ext cx="4652866" cy="4854882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3590364848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9">
          <a:extLst>
            <a:ext uri="{FF2B5EF4-FFF2-40B4-BE49-F238E27FC236}">
              <a16:creationId xmlns:a16="http://schemas.microsoft.com/office/drawing/2014/main" id="{10D9F604-D3F9-8344-8D39-D4F017A38B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35">
            <a:extLst>
              <a:ext uri="{FF2B5EF4-FFF2-40B4-BE49-F238E27FC236}">
                <a16:creationId xmlns:a16="http://schemas.microsoft.com/office/drawing/2014/main" id="{EE1C3982-3D1B-CDCC-8148-A940C07FCF6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52067" y="593367"/>
            <a:ext cx="82880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dirty="0"/>
              <a:t>Front-End Architecture</a:t>
            </a:r>
            <a:endParaRPr dirty="0">
              <a:solidFill>
                <a:schemeClr val="lt2"/>
              </a:solidFill>
            </a:endParaRPr>
          </a:p>
        </p:txBody>
      </p:sp>
      <p:sp>
        <p:nvSpPr>
          <p:cNvPr id="652" name="Google Shape;652;p35">
            <a:extLst>
              <a:ext uri="{FF2B5EF4-FFF2-40B4-BE49-F238E27FC236}">
                <a16:creationId xmlns:a16="http://schemas.microsoft.com/office/drawing/2014/main" id="{10CF8F29-AD29-7794-AAB1-8041A7BF468A}"/>
              </a:ext>
            </a:extLst>
          </p:cNvPr>
          <p:cNvSpPr txBox="1"/>
          <p:nvPr/>
        </p:nvSpPr>
        <p:spPr>
          <a:xfrm>
            <a:off x="10366400" y="619567"/>
            <a:ext cx="866000" cy="7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r"/>
            <a:r>
              <a:rPr lang="en" sz="4000" b="1">
                <a:solidFill>
                  <a:schemeClr val="dk2"/>
                </a:solidFill>
                <a:latin typeface="Blinker"/>
                <a:ea typeface="Blinker"/>
                <a:cs typeface="Blinker"/>
                <a:sym typeface="Blinker"/>
              </a:rPr>
              <a:t>//</a:t>
            </a:r>
            <a:r>
              <a:rPr lang="en" sz="4000" b="1">
                <a:solidFill>
                  <a:schemeClr val="lt2"/>
                </a:solidFill>
                <a:latin typeface="Blinker"/>
                <a:ea typeface="Blinker"/>
                <a:cs typeface="Blinker"/>
                <a:sym typeface="Blinker"/>
              </a:rPr>
              <a:t>&gt;</a:t>
            </a:r>
            <a:endParaRPr sz="4000" b="1">
              <a:solidFill>
                <a:schemeClr val="lt2"/>
              </a:solidFill>
              <a:latin typeface="Blinker"/>
              <a:ea typeface="Blinker"/>
              <a:cs typeface="Blinker"/>
              <a:sym typeface="Blinker"/>
            </a:endParaRPr>
          </a:p>
        </p:txBody>
      </p:sp>
      <p:sp>
        <p:nvSpPr>
          <p:cNvPr id="653" name="Google Shape;653;p35">
            <a:extLst>
              <a:ext uri="{FF2B5EF4-FFF2-40B4-BE49-F238E27FC236}">
                <a16:creationId xmlns:a16="http://schemas.microsoft.com/office/drawing/2014/main" id="{AD1669B3-741D-EAC0-B1E7-156310E5BC82}"/>
              </a:ext>
            </a:extLst>
          </p:cNvPr>
          <p:cNvSpPr txBox="1"/>
          <p:nvPr/>
        </p:nvSpPr>
        <p:spPr>
          <a:xfrm>
            <a:off x="960000" y="619567"/>
            <a:ext cx="866000" cy="7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000" b="1">
                <a:solidFill>
                  <a:schemeClr val="lt2"/>
                </a:solidFill>
                <a:latin typeface="Blinker"/>
                <a:ea typeface="Blinker"/>
                <a:cs typeface="Blinker"/>
                <a:sym typeface="Blinker"/>
              </a:rPr>
              <a:t>&lt;</a:t>
            </a:r>
            <a:r>
              <a:rPr lang="en" sz="4000" b="1">
                <a:solidFill>
                  <a:schemeClr val="dk2"/>
                </a:solidFill>
                <a:latin typeface="Blinker"/>
                <a:ea typeface="Blinker"/>
                <a:cs typeface="Blinker"/>
                <a:sym typeface="Blinker"/>
              </a:rPr>
              <a:t>//</a:t>
            </a:r>
            <a:endParaRPr sz="4000" b="1">
              <a:solidFill>
                <a:schemeClr val="lt2"/>
              </a:solidFill>
              <a:latin typeface="Blinker"/>
              <a:ea typeface="Blinker"/>
              <a:cs typeface="Blinker"/>
              <a:sym typeface="Blinker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954F680-2845-6F03-F7E3-2B7BEDBD21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7312" y="1676789"/>
            <a:ext cx="9477375" cy="4381500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1010532816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9">
          <a:extLst>
            <a:ext uri="{FF2B5EF4-FFF2-40B4-BE49-F238E27FC236}">
              <a16:creationId xmlns:a16="http://schemas.microsoft.com/office/drawing/2014/main" id="{3A465067-73B4-EE2D-D85F-F023D432F7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6" name="Picture 22" descr="Icon Dashboard PNG Transparent Background, Free Download #23681 -  FreeIconsPNG">
            <a:extLst>
              <a:ext uri="{FF2B5EF4-FFF2-40B4-BE49-F238E27FC236}">
                <a16:creationId xmlns:a16="http://schemas.microsoft.com/office/drawing/2014/main" id="{86D24678-8184-42B4-213B-000EFABA05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75"/>
          <a:stretch>
            <a:fillRect/>
          </a:stretch>
        </p:blipFill>
        <p:spPr bwMode="auto">
          <a:xfrm>
            <a:off x="8089980" y="4306136"/>
            <a:ext cx="1217160" cy="1062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0" name="Google Shape;630;p35">
            <a:extLst>
              <a:ext uri="{FF2B5EF4-FFF2-40B4-BE49-F238E27FC236}">
                <a16:creationId xmlns:a16="http://schemas.microsoft.com/office/drawing/2014/main" id="{362C4D39-EB46-E4E8-0FC7-83A2A00954F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52067" y="593367"/>
            <a:ext cx="82880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dirty="0"/>
              <a:t>Features</a:t>
            </a:r>
            <a:endParaRPr dirty="0">
              <a:solidFill>
                <a:schemeClr val="lt2"/>
              </a:solidFill>
            </a:endParaRPr>
          </a:p>
        </p:txBody>
      </p:sp>
      <p:sp>
        <p:nvSpPr>
          <p:cNvPr id="652" name="Google Shape;652;p35">
            <a:extLst>
              <a:ext uri="{FF2B5EF4-FFF2-40B4-BE49-F238E27FC236}">
                <a16:creationId xmlns:a16="http://schemas.microsoft.com/office/drawing/2014/main" id="{721C76FB-AFCC-279B-14D4-555DB131EBEE}"/>
              </a:ext>
            </a:extLst>
          </p:cNvPr>
          <p:cNvSpPr txBox="1"/>
          <p:nvPr/>
        </p:nvSpPr>
        <p:spPr>
          <a:xfrm>
            <a:off x="10366400" y="619567"/>
            <a:ext cx="866000" cy="7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r"/>
            <a:r>
              <a:rPr lang="en" sz="4000" b="1">
                <a:solidFill>
                  <a:schemeClr val="dk2"/>
                </a:solidFill>
                <a:latin typeface="Blinker"/>
                <a:ea typeface="Blinker"/>
                <a:cs typeface="Blinker"/>
                <a:sym typeface="Blinker"/>
              </a:rPr>
              <a:t>//</a:t>
            </a:r>
            <a:r>
              <a:rPr lang="en" sz="4000" b="1">
                <a:solidFill>
                  <a:schemeClr val="lt2"/>
                </a:solidFill>
                <a:latin typeface="Blinker"/>
                <a:ea typeface="Blinker"/>
                <a:cs typeface="Blinker"/>
                <a:sym typeface="Blinker"/>
              </a:rPr>
              <a:t>&gt;</a:t>
            </a:r>
            <a:endParaRPr sz="4000" b="1">
              <a:solidFill>
                <a:schemeClr val="lt2"/>
              </a:solidFill>
              <a:latin typeface="Blinker"/>
              <a:ea typeface="Blinker"/>
              <a:cs typeface="Blinker"/>
              <a:sym typeface="Blinker"/>
            </a:endParaRPr>
          </a:p>
        </p:txBody>
      </p:sp>
      <p:sp>
        <p:nvSpPr>
          <p:cNvPr id="653" name="Google Shape;653;p35">
            <a:extLst>
              <a:ext uri="{FF2B5EF4-FFF2-40B4-BE49-F238E27FC236}">
                <a16:creationId xmlns:a16="http://schemas.microsoft.com/office/drawing/2014/main" id="{1CA62F1B-B791-F141-5DD1-0D5CCF66C16A}"/>
              </a:ext>
            </a:extLst>
          </p:cNvPr>
          <p:cNvSpPr txBox="1"/>
          <p:nvPr/>
        </p:nvSpPr>
        <p:spPr>
          <a:xfrm>
            <a:off x="960000" y="619567"/>
            <a:ext cx="866000" cy="7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000" b="1">
                <a:solidFill>
                  <a:schemeClr val="lt2"/>
                </a:solidFill>
                <a:latin typeface="Blinker"/>
                <a:ea typeface="Blinker"/>
                <a:cs typeface="Blinker"/>
                <a:sym typeface="Blinker"/>
              </a:rPr>
              <a:t>&lt;</a:t>
            </a:r>
            <a:r>
              <a:rPr lang="en" sz="4000" b="1">
                <a:solidFill>
                  <a:schemeClr val="dk2"/>
                </a:solidFill>
                <a:latin typeface="Blinker"/>
                <a:ea typeface="Blinker"/>
                <a:cs typeface="Blinker"/>
                <a:sym typeface="Blinker"/>
              </a:rPr>
              <a:t>//</a:t>
            </a:r>
            <a:endParaRPr sz="4000" b="1">
              <a:solidFill>
                <a:schemeClr val="lt2"/>
              </a:solidFill>
              <a:latin typeface="Blinker"/>
              <a:ea typeface="Blinker"/>
              <a:cs typeface="Blinker"/>
              <a:sym typeface="Blinker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89120A2-DE89-42B9-C7A7-2A813D912BB2}"/>
              </a:ext>
            </a:extLst>
          </p:cNvPr>
          <p:cNvSpPr txBox="1"/>
          <p:nvPr/>
        </p:nvSpPr>
        <p:spPr>
          <a:xfrm>
            <a:off x="960000" y="3059668"/>
            <a:ext cx="1651517" cy="369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dirty="0">
                <a:latin typeface="Inconsolata Medium" pitchFamily="1" charset="0"/>
                <a:ea typeface="Inconsolata Medium" pitchFamily="1" charset="0"/>
              </a:rPr>
              <a:t>CSV Handling</a:t>
            </a:r>
            <a:endParaRPr lang="en-AE" dirty="0">
              <a:latin typeface="Inconsolata Medium" pitchFamily="1" charset="0"/>
              <a:ea typeface="Inconsolata Medium" pitchFamily="1" charset="0"/>
            </a:endParaRPr>
          </a:p>
        </p:txBody>
      </p:sp>
      <p:pic>
        <p:nvPicPr>
          <p:cNvPr id="1026" name="Picture 2" descr="Csv - Free files and folders icons">
            <a:extLst>
              <a:ext uri="{FF2B5EF4-FFF2-40B4-BE49-F238E27FC236}">
                <a16:creationId xmlns:a16="http://schemas.microsoft.com/office/drawing/2014/main" id="{8DBB94FE-3A3F-7F48-A565-E7A668054D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2759" y="1944886"/>
            <a:ext cx="949042" cy="949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Ui - Free computer icons">
            <a:extLst>
              <a:ext uri="{FF2B5EF4-FFF2-40B4-BE49-F238E27FC236}">
                <a16:creationId xmlns:a16="http://schemas.microsoft.com/office/drawing/2014/main" id="{13C7CE22-2140-E027-7B7D-C408E582AF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0752" y="1784227"/>
            <a:ext cx="1270360" cy="1270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Greed - Free smileys icons">
            <a:extLst>
              <a:ext uri="{FF2B5EF4-FFF2-40B4-BE49-F238E27FC236}">
                <a16:creationId xmlns:a16="http://schemas.microsoft.com/office/drawing/2014/main" id="{B184FF3D-881B-F426-F165-BAFB2523E3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5003" y="1999744"/>
            <a:ext cx="894184" cy="894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Backend Generic Outline Color icon | Freepik">
            <a:extLst>
              <a:ext uri="{FF2B5EF4-FFF2-40B4-BE49-F238E27FC236}">
                <a16:creationId xmlns:a16="http://schemas.microsoft.com/office/drawing/2014/main" id="{AAB508C0-F44E-E16A-840C-6B7E470CC1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7478" y="1950470"/>
            <a:ext cx="943458" cy="943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Calendar - Free interface icons">
            <a:extLst>
              <a:ext uri="{FF2B5EF4-FFF2-40B4-BE49-F238E27FC236}">
                <a16:creationId xmlns:a16="http://schemas.microsoft.com/office/drawing/2014/main" id="{A3DED786-FF02-A225-34CB-C603D071B8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4071" y="4328669"/>
            <a:ext cx="972218" cy="972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Manual - Free education icons">
            <a:extLst>
              <a:ext uri="{FF2B5EF4-FFF2-40B4-BE49-F238E27FC236}">
                <a16:creationId xmlns:a16="http://schemas.microsoft.com/office/drawing/2014/main" id="{ABC3E6B6-3484-6329-1994-98546DF0C4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1900" y="4260538"/>
            <a:ext cx="1108480" cy="1108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C7F6B46-4686-5CC5-D657-A3A6939F5759}"/>
              </a:ext>
            </a:extLst>
          </p:cNvPr>
          <p:cNvSpPr txBox="1"/>
          <p:nvPr/>
        </p:nvSpPr>
        <p:spPr>
          <a:xfrm>
            <a:off x="3755261" y="3066280"/>
            <a:ext cx="1741343" cy="369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dirty="0">
                <a:latin typeface="Inconsolata Medium" pitchFamily="1" charset="0"/>
                <a:ea typeface="Inconsolata Medium" pitchFamily="1" charset="0"/>
              </a:rPr>
              <a:t>Responsive UI</a:t>
            </a:r>
            <a:endParaRPr lang="en-AE" dirty="0">
              <a:latin typeface="Inconsolata Medium" pitchFamily="1" charset="0"/>
              <a:ea typeface="Inconsolata Medium" pitchFamily="1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74B6ED-A959-A389-02F9-8D3CAA07E430}"/>
              </a:ext>
            </a:extLst>
          </p:cNvPr>
          <p:cNvSpPr txBox="1"/>
          <p:nvPr/>
        </p:nvSpPr>
        <p:spPr>
          <a:xfrm>
            <a:off x="6244344" y="3066280"/>
            <a:ext cx="1855502" cy="369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dirty="0">
                <a:latin typeface="Inconsolata Medium" pitchFamily="1" charset="0"/>
                <a:ea typeface="Inconsolata Medium" pitchFamily="1" charset="0"/>
              </a:rPr>
              <a:t>Greedy Solver</a:t>
            </a:r>
            <a:endParaRPr lang="en-AE" dirty="0">
              <a:latin typeface="Inconsolata Medium" pitchFamily="1" charset="0"/>
              <a:ea typeface="Inconsolata Medium" pitchFamily="1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C6B63B-33CE-2801-4AF7-D79289AF6D33}"/>
              </a:ext>
            </a:extLst>
          </p:cNvPr>
          <p:cNvSpPr txBox="1"/>
          <p:nvPr/>
        </p:nvSpPr>
        <p:spPr>
          <a:xfrm>
            <a:off x="8758048" y="3084500"/>
            <a:ext cx="2122320" cy="369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dirty="0">
                <a:latin typeface="Inconsolata Medium" pitchFamily="1" charset="0"/>
                <a:ea typeface="Inconsolata Medium" pitchFamily="1" charset="0"/>
              </a:rPr>
              <a:t>Backend Integration</a:t>
            </a:r>
            <a:endParaRPr lang="en-AE" dirty="0">
              <a:latin typeface="Inconsolata Medium" pitchFamily="1" charset="0"/>
              <a:ea typeface="Inconsolata Medium" pitchFamily="1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B47D5E-0708-EB3C-7A82-4E31BA3EA2F1}"/>
              </a:ext>
            </a:extLst>
          </p:cNvPr>
          <p:cNvSpPr txBox="1"/>
          <p:nvPr/>
        </p:nvSpPr>
        <p:spPr>
          <a:xfrm>
            <a:off x="2290381" y="5369018"/>
            <a:ext cx="1651517" cy="369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dirty="0">
                <a:latin typeface="Inconsolata Medium" pitchFamily="1" charset="0"/>
                <a:ea typeface="Inconsolata Medium" pitchFamily="1" charset="0"/>
              </a:rPr>
              <a:t>Manual Selection</a:t>
            </a:r>
            <a:endParaRPr lang="en-AE" dirty="0">
              <a:latin typeface="Inconsolata Medium" pitchFamily="1" charset="0"/>
              <a:ea typeface="Inconsolata Medium" pitchFamily="1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8C8428-D25B-5E4F-2B96-8D7CBB89E683}"/>
              </a:ext>
            </a:extLst>
          </p:cNvPr>
          <p:cNvSpPr txBox="1"/>
          <p:nvPr/>
        </p:nvSpPr>
        <p:spPr>
          <a:xfrm>
            <a:off x="7872801" y="5369018"/>
            <a:ext cx="1651517" cy="369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dirty="0">
                <a:latin typeface="Inconsolata Medium" pitchFamily="1" charset="0"/>
                <a:ea typeface="Inconsolata Medium" pitchFamily="1" charset="0"/>
              </a:rPr>
              <a:t>Dashboard</a:t>
            </a:r>
            <a:endParaRPr lang="en-AE" dirty="0">
              <a:latin typeface="Inconsolata Medium" pitchFamily="1" charset="0"/>
              <a:ea typeface="Inconsolata Medium" pitchFamily="1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5C6216-30B7-18AB-166A-4AAFD9F5327E}"/>
              </a:ext>
            </a:extLst>
          </p:cNvPr>
          <p:cNvSpPr txBox="1"/>
          <p:nvPr/>
        </p:nvSpPr>
        <p:spPr>
          <a:xfrm>
            <a:off x="4836171" y="5369018"/>
            <a:ext cx="2088018" cy="369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dirty="0">
                <a:latin typeface="Inconsolata Medium" pitchFamily="1" charset="0"/>
                <a:ea typeface="Inconsolata Medium" pitchFamily="1" charset="0"/>
              </a:rPr>
              <a:t>Calendar View</a:t>
            </a:r>
            <a:endParaRPr lang="en-AE" dirty="0">
              <a:latin typeface="Inconsolata Medium" pitchFamily="1" charset="0"/>
              <a:ea typeface="Inconsolata Medium" pitchFamily="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6559969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9">
          <a:extLst>
            <a:ext uri="{FF2B5EF4-FFF2-40B4-BE49-F238E27FC236}">
              <a16:creationId xmlns:a16="http://schemas.microsoft.com/office/drawing/2014/main" id="{BEE67284-98C9-5C9B-1DC7-075C872ED8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35">
            <a:extLst>
              <a:ext uri="{FF2B5EF4-FFF2-40B4-BE49-F238E27FC236}">
                <a16:creationId xmlns:a16="http://schemas.microsoft.com/office/drawing/2014/main" id="{6BEC3FE7-7DA2-88B1-C721-5A37D047582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52067" y="593367"/>
            <a:ext cx="82880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dirty="0"/>
              <a:t>CSV Handling</a:t>
            </a:r>
            <a:endParaRPr dirty="0">
              <a:solidFill>
                <a:schemeClr val="lt2"/>
              </a:solidFill>
            </a:endParaRPr>
          </a:p>
        </p:txBody>
      </p:sp>
      <p:sp>
        <p:nvSpPr>
          <p:cNvPr id="652" name="Google Shape;652;p35">
            <a:extLst>
              <a:ext uri="{FF2B5EF4-FFF2-40B4-BE49-F238E27FC236}">
                <a16:creationId xmlns:a16="http://schemas.microsoft.com/office/drawing/2014/main" id="{6EFEB982-E5E3-8DE3-CC80-9B5056E9BB3E}"/>
              </a:ext>
            </a:extLst>
          </p:cNvPr>
          <p:cNvSpPr txBox="1"/>
          <p:nvPr/>
        </p:nvSpPr>
        <p:spPr>
          <a:xfrm>
            <a:off x="10366400" y="619567"/>
            <a:ext cx="866000" cy="7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r"/>
            <a:r>
              <a:rPr lang="en" sz="4000" b="1">
                <a:solidFill>
                  <a:schemeClr val="dk2"/>
                </a:solidFill>
                <a:latin typeface="Blinker"/>
                <a:ea typeface="Blinker"/>
                <a:cs typeface="Blinker"/>
                <a:sym typeface="Blinker"/>
              </a:rPr>
              <a:t>//</a:t>
            </a:r>
            <a:r>
              <a:rPr lang="en" sz="4000" b="1">
                <a:solidFill>
                  <a:schemeClr val="lt2"/>
                </a:solidFill>
                <a:latin typeface="Blinker"/>
                <a:ea typeface="Blinker"/>
                <a:cs typeface="Blinker"/>
                <a:sym typeface="Blinker"/>
              </a:rPr>
              <a:t>&gt;</a:t>
            </a:r>
            <a:endParaRPr sz="4000" b="1">
              <a:solidFill>
                <a:schemeClr val="lt2"/>
              </a:solidFill>
              <a:latin typeface="Blinker"/>
              <a:ea typeface="Blinker"/>
              <a:cs typeface="Blinker"/>
              <a:sym typeface="Blinker"/>
            </a:endParaRPr>
          </a:p>
        </p:txBody>
      </p:sp>
      <p:sp>
        <p:nvSpPr>
          <p:cNvPr id="653" name="Google Shape;653;p35">
            <a:extLst>
              <a:ext uri="{FF2B5EF4-FFF2-40B4-BE49-F238E27FC236}">
                <a16:creationId xmlns:a16="http://schemas.microsoft.com/office/drawing/2014/main" id="{886191DC-DAF8-BB5B-CFEB-015F218B36FC}"/>
              </a:ext>
            </a:extLst>
          </p:cNvPr>
          <p:cNvSpPr txBox="1"/>
          <p:nvPr/>
        </p:nvSpPr>
        <p:spPr>
          <a:xfrm>
            <a:off x="960000" y="619567"/>
            <a:ext cx="866000" cy="7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000" b="1">
                <a:solidFill>
                  <a:schemeClr val="lt2"/>
                </a:solidFill>
                <a:latin typeface="Blinker"/>
                <a:ea typeface="Blinker"/>
                <a:cs typeface="Blinker"/>
                <a:sym typeface="Blinker"/>
              </a:rPr>
              <a:t>&lt;</a:t>
            </a:r>
            <a:r>
              <a:rPr lang="en" sz="4000" b="1">
                <a:solidFill>
                  <a:schemeClr val="dk2"/>
                </a:solidFill>
                <a:latin typeface="Blinker"/>
                <a:ea typeface="Blinker"/>
                <a:cs typeface="Blinker"/>
                <a:sym typeface="Blinker"/>
              </a:rPr>
              <a:t>//</a:t>
            </a:r>
            <a:endParaRPr sz="4000" b="1">
              <a:solidFill>
                <a:schemeClr val="lt2"/>
              </a:solidFill>
              <a:latin typeface="Blinker"/>
              <a:ea typeface="Blinker"/>
              <a:cs typeface="Blinker"/>
              <a:sym typeface="Blinker"/>
            </a:endParaRPr>
          </a:p>
        </p:txBody>
      </p:sp>
      <p:sp>
        <p:nvSpPr>
          <p:cNvPr id="13" name="Google Shape;686;p38">
            <a:extLst>
              <a:ext uri="{FF2B5EF4-FFF2-40B4-BE49-F238E27FC236}">
                <a16:creationId xmlns:a16="http://schemas.microsoft.com/office/drawing/2014/main" id="{66C71E4E-68E6-3210-60E3-B9158A448037}"/>
              </a:ext>
            </a:extLst>
          </p:cNvPr>
          <p:cNvSpPr txBox="1">
            <a:spLocks/>
          </p:cNvSpPr>
          <p:nvPr/>
        </p:nvSpPr>
        <p:spPr>
          <a:xfrm>
            <a:off x="1339021" y="1910666"/>
            <a:ext cx="8486114" cy="4116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Blinker"/>
              <a:buNone/>
              <a:defRPr sz="2933" b="1" i="0" u="none" strike="noStrike" cap="none">
                <a:solidFill>
                  <a:schemeClr val="dk2"/>
                </a:solidFill>
                <a:latin typeface="Blinker"/>
                <a:ea typeface="Blinker"/>
                <a:cs typeface="Blinker"/>
                <a:sym typeface="Blinker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Blinker"/>
              <a:buNone/>
              <a:defRPr sz="2933" b="1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Blinker"/>
              <a:buNone/>
              <a:defRPr sz="2933" b="1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Blinker"/>
              <a:buNone/>
              <a:defRPr sz="2933" b="1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Blinker"/>
              <a:buNone/>
              <a:defRPr sz="2933" b="1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Blinker"/>
              <a:buNone/>
              <a:defRPr sz="2933" b="1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Blinker"/>
              <a:buNone/>
              <a:defRPr sz="2933" b="1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Blinker"/>
              <a:buNone/>
              <a:defRPr sz="2933" b="1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Blinker"/>
              <a:buNone/>
              <a:defRPr sz="2933" b="1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9pPr>
          </a:lstStyle>
          <a:p>
            <a:pPr indent="-45720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800" kern="0" dirty="0">
                <a:solidFill>
                  <a:schemeClr val="tx1"/>
                </a:solidFill>
                <a:latin typeface="Inconsolata Medium" pitchFamily="1" charset="0"/>
                <a:ea typeface="Inconsolata Medium" pitchFamily="1" charset="0"/>
              </a:rPr>
              <a:t>Importing employee and shifts CSV from local files</a:t>
            </a:r>
          </a:p>
          <a:p>
            <a:pPr indent="-45720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800" kern="0" dirty="0">
                <a:solidFill>
                  <a:schemeClr val="tx1"/>
                </a:solidFill>
                <a:latin typeface="Inconsolata Medium" pitchFamily="1" charset="0"/>
                <a:ea typeface="Inconsolata Medium" pitchFamily="1" charset="0"/>
              </a:rPr>
              <a:t>Exporting assigned shifts in flat CSV table.</a:t>
            </a:r>
          </a:p>
        </p:txBody>
      </p:sp>
      <p:pic>
        <p:nvPicPr>
          <p:cNvPr id="15" name="Picture 14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D44D0813-6053-4A0D-3D35-FEA49C0A09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38" t="13864" r="3838" b="13864"/>
          <a:stretch>
            <a:fillRect/>
          </a:stretch>
        </p:blipFill>
        <p:spPr>
          <a:xfrm>
            <a:off x="5430416" y="3021388"/>
            <a:ext cx="6518988" cy="1634588"/>
          </a:xfrm>
          <a:prstGeom prst="roundRect">
            <a:avLst/>
          </a:prstGeom>
        </p:spPr>
      </p:pic>
      <p:pic>
        <p:nvPicPr>
          <p:cNvPr id="17" name="Picture 1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CB73ED1-ACA0-ED61-7F64-DE8C0898DA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334" b="50000"/>
          <a:stretch>
            <a:fillRect/>
          </a:stretch>
        </p:blipFill>
        <p:spPr>
          <a:xfrm>
            <a:off x="624098" y="3851162"/>
            <a:ext cx="4044400" cy="2200722"/>
          </a:xfrm>
          <a:prstGeom prst="round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A1BDDFC-8388-44B4-E339-A5F675AF4A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5" t="12675" r="3095" b="12675"/>
          <a:stretch>
            <a:fillRect/>
          </a:stretch>
        </p:blipFill>
        <p:spPr>
          <a:xfrm>
            <a:off x="4843722" y="4813288"/>
            <a:ext cx="7105682" cy="1220202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1207343611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9">
          <a:extLst>
            <a:ext uri="{FF2B5EF4-FFF2-40B4-BE49-F238E27FC236}">
              <a16:creationId xmlns:a16="http://schemas.microsoft.com/office/drawing/2014/main" id="{9C81BD6B-8774-21D1-2F1D-68EBE4E6D8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35">
            <a:extLst>
              <a:ext uri="{FF2B5EF4-FFF2-40B4-BE49-F238E27FC236}">
                <a16:creationId xmlns:a16="http://schemas.microsoft.com/office/drawing/2014/main" id="{6A2B5DFE-C85F-5C55-702F-AB509008B31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52067" y="593367"/>
            <a:ext cx="82880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dirty="0"/>
              <a:t>Responsive UI</a:t>
            </a:r>
            <a:endParaRPr dirty="0">
              <a:solidFill>
                <a:schemeClr val="lt2"/>
              </a:solidFill>
            </a:endParaRPr>
          </a:p>
        </p:txBody>
      </p:sp>
      <p:sp>
        <p:nvSpPr>
          <p:cNvPr id="652" name="Google Shape;652;p35">
            <a:extLst>
              <a:ext uri="{FF2B5EF4-FFF2-40B4-BE49-F238E27FC236}">
                <a16:creationId xmlns:a16="http://schemas.microsoft.com/office/drawing/2014/main" id="{0D0FCC69-EE4C-079A-3E58-8A929E6F709B}"/>
              </a:ext>
            </a:extLst>
          </p:cNvPr>
          <p:cNvSpPr txBox="1"/>
          <p:nvPr/>
        </p:nvSpPr>
        <p:spPr>
          <a:xfrm>
            <a:off x="10366400" y="619567"/>
            <a:ext cx="866000" cy="7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r"/>
            <a:r>
              <a:rPr lang="en" sz="4000" b="1">
                <a:solidFill>
                  <a:schemeClr val="dk2"/>
                </a:solidFill>
                <a:latin typeface="Blinker"/>
                <a:ea typeface="Blinker"/>
                <a:cs typeface="Blinker"/>
                <a:sym typeface="Blinker"/>
              </a:rPr>
              <a:t>//</a:t>
            </a:r>
            <a:r>
              <a:rPr lang="en" sz="4000" b="1">
                <a:solidFill>
                  <a:schemeClr val="lt2"/>
                </a:solidFill>
                <a:latin typeface="Blinker"/>
                <a:ea typeface="Blinker"/>
                <a:cs typeface="Blinker"/>
                <a:sym typeface="Blinker"/>
              </a:rPr>
              <a:t>&gt;</a:t>
            </a:r>
            <a:endParaRPr sz="4000" b="1">
              <a:solidFill>
                <a:schemeClr val="lt2"/>
              </a:solidFill>
              <a:latin typeface="Blinker"/>
              <a:ea typeface="Blinker"/>
              <a:cs typeface="Blinker"/>
              <a:sym typeface="Blinker"/>
            </a:endParaRPr>
          </a:p>
        </p:txBody>
      </p:sp>
      <p:sp>
        <p:nvSpPr>
          <p:cNvPr id="653" name="Google Shape;653;p35">
            <a:extLst>
              <a:ext uri="{FF2B5EF4-FFF2-40B4-BE49-F238E27FC236}">
                <a16:creationId xmlns:a16="http://schemas.microsoft.com/office/drawing/2014/main" id="{5D039992-0ABB-9D86-5E15-71C099C67C88}"/>
              </a:ext>
            </a:extLst>
          </p:cNvPr>
          <p:cNvSpPr txBox="1"/>
          <p:nvPr/>
        </p:nvSpPr>
        <p:spPr>
          <a:xfrm>
            <a:off x="960000" y="619567"/>
            <a:ext cx="866000" cy="7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000" b="1">
                <a:solidFill>
                  <a:schemeClr val="lt2"/>
                </a:solidFill>
                <a:latin typeface="Blinker"/>
                <a:ea typeface="Blinker"/>
                <a:cs typeface="Blinker"/>
                <a:sym typeface="Blinker"/>
              </a:rPr>
              <a:t>&lt;</a:t>
            </a:r>
            <a:r>
              <a:rPr lang="en" sz="4000" b="1">
                <a:solidFill>
                  <a:schemeClr val="dk2"/>
                </a:solidFill>
                <a:latin typeface="Blinker"/>
                <a:ea typeface="Blinker"/>
                <a:cs typeface="Blinker"/>
                <a:sym typeface="Blinker"/>
              </a:rPr>
              <a:t>//</a:t>
            </a:r>
            <a:endParaRPr sz="4000" b="1">
              <a:solidFill>
                <a:schemeClr val="lt2"/>
              </a:solidFill>
              <a:latin typeface="Blinker"/>
              <a:ea typeface="Blinker"/>
              <a:cs typeface="Blinker"/>
              <a:sym typeface="Blinker"/>
            </a:endParaRPr>
          </a:p>
        </p:txBody>
      </p:sp>
      <p:sp>
        <p:nvSpPr>
          <p:cNvPr id="13" name="Google Shape;686;p38">
            <a:extLst>
              <a:ext uri="{FF2B5EF4-FFF2-40B4-BE49-F238E27FC236}">
                <a16:creationId xmlns:a16="http://schemas.microsoft.com/office/drawing/2014/main" id="{546B0152-2998-BA83-7303-A217DFB19AD1}"/>
              </a:ext>
            </a:extLst>
          </p:cNvPr>
          <p:cNvSpPr txBox="1">
            <a:spLocks/>
          </p:cNvSpPr>
          <p:nvPr/>
        </p:nvSpPr>
        <p:spPr>
          <a:xfrm>
            <a:off x="1339021" y="1910666"/>
            <a:ext cx="8486114" cy="4116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Blinker"/>
              <a:buNone/>
              <a:defRPr sz="2933" b="1" i="0" u="none" strike="noStrike" cap="none">
                <a:solidFill>
                  <a:schemeClr val="dk2"/>
                </a:solidFill>
                <a:latin typeface="Blinker"/>
                <a:ea typeface="Blinker"/>
                <a:cs typeface="Blinker"/>
                <a:sym typeface="Blinker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Blinker"/>
              <a:buNone/>
              <a:defRPr sz="2933" b="1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Blinker"/>
              <a:buNone/>
              <a:defRPr sz="2933" b="1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Blinker"/>
              <a:buNone/>
              <a:defRPr sz="2933" b="1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Blinker"/>
              <a:buNone/>
              <a:defRPr sz="2933" b="1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Blinker"/>
              <a:buNone/>
              <a:defRPr sz="2933" b="1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Blinker"/>
              <a:buNone/>
              <a:defRPr sz="2933" b="1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Blinker"/>
              <a:buNone/>
              <a:defRPr sz="2933" b="1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Blinker"/>
              <a:buNone/>
              <a:defRPr sz="2933" b="1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9pPr>
          </a:lstStyle>
          <a:p>
            <a:pPr indent="-45720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800" kern="0" dirty="0">
                <a:solidFill>
                  <a:schemeClr val="tx1"/>
                </a:solidFill>
                <a:latin typeface="Inconsolata Medium" pitchFamily="1" charset="0"/>
                <a:ea typeface="Inconsolata Medium" pitchFamily="1" charset="0"/>
              </a:rPr>
              <a:t>Used material angular components and bootstrap.</a:t>
            </a:r>
          </a:p>
          <a:p>
            <a:pPr indent="-45720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800" kern="0" dirty="0">
                <a:solidFill>
                  <a:schemeClr val="tx1"/>
                </a:solidFill>
                <a:latin typeface="Inconsolata Medium" pitchFamily="1" charset="0"/>
                <a:ea typeface="Inconsolata Medium" pitchFamily="1" charset="0"/>
              </a:rPr>
              <a:t>Usage of signals inside services for UI state management.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A69BAAB-DE80-6F45-7B02-B19A7BB4BF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000" y="3254165"/>
            <a:ext cx="6016106" cy="2984268"/>
          </a:xfrm>
          <a:prstGeom prst="roundRect">
            <a:avLst>
              <a:gd name="adj" fmla="val 5411"/>
            </a:avLst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8BD2A15-367C-7D8B-A722-2D0B11BFF2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8862" y="4203313"/>
            <a:ext cx="4122640" cy="2061320"/>
          </a:xfrm>
          <a:prstGeom prst="roundRect">
            <a:avLst>
              <a:gd name="adj" fmla="val 6709"/>
            </a:avLst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48E67EB-024A-ABEC-F057-BCC95C4037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39373" y="1673609"/>
            <a:ext cx="2172129" cy="2412698"/>
          </a:xfrm>
          <a:prstGeom prst="roundRect">
            <a:avLst>
              <a:gd name="adj" fmla="val 5928"/>
            </a:avLst>
          </a:prstGeom>
        </p:spPr>
      </p:pic>
    </p:spTree>
    <p:extLst>
      <p:ext uri="{BB962C8B-B14F-4D97-AF65-F5344CB8AC3E}">
        <p14:creationId xmlns:p14="http://schemas.microsoft.com/office/powerpoint/2010/main" val="1852595547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Web Developer Portfolio by Slidesgo">
  <a:themeElements>
    <a:clrScheme name="Simple Light">
      <a:dk1>
        <a:srgbClr val="FFFFFF"/>
      </a:dk1>
      <a:lt1>
        <a:srgbClr val="022A46"/>
      </a:lt1>
      <a:dk2>
        <a:srgbClr val="72FFDD"/>
      </a:dk2>
      <a:lt2>
        <a:srgbClr val="72FFFF"/>
      </a:lt2>
      <a:accent1>
        <a:srgbClr val="0D3A58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</TotalTime>
  <Words>355</Words>
  <Application>Microsoft Office PowerPoint</Application>
  <PresentationFormat>Widescreen</PresentationFormat>
  <Paragraphs>103</Paragraphs>
  <Slides>17</Slides>
  <Notes>17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17</vt:i4>
      </vt:variant>
    </vt:vector>
  </HeadingPairs>
  <TitlesOfParts>
    <vt:vector size="25" baseType="lpstr">
      <vt:lpstr>Anaheim</vt:lpstr>
      <vt:lpstr>Aptos</vt:lpstr>
      <vt:lpstr>Aptos Display</vt:lpstr>
      <vt:lpstr>Arial</vt:lpstr>
      <vt:lpstr>Blinker</vt:lpstr>
      <vt:lpstr>Inconsolata Medium</vt:lpstr>
      <vt:lpstr>Office Theme</vt:lpstr>
      <vt:lpstr>Web Developer Portfolio by Slidesgo</vt:lpstr>
      <vt:lpstr>Employee Scheduler &lt;//PRG    //&gt;</vt:lpstr>
      <vt:lpstr>&lt;//About me//&gt;</vt:lpstr>
      <vt:lpstr>01</vt:lpstr>
      <vt:lpstr>Problem Description</vt:lpstr>
      <vt:lpstr>Back-End Architecture</vt:lpstr>
      <vt:lpstr>Front-End Architecture</vt:lpstr>
      <vt:lpstr>Features</vt:lpstr>
      <vt:lpstr>CSV Handling</vt:lpstr>
      <vt:lpstr>Responsive UI</vt:lpstr>
      <vt:lpstr>Greedy Solver</vt:lpstr>
      <vt:lpstr>Back-End Integration</vt:lpstr>
      <vt:lpstr>Manual Selection</vt:lpstr>
      <vt:lpstr>Calendar View</vt:lpstr>
      <vt:lpstr>Dashboard</vt:lpstr>
      <vt:lpstr>Demo</vt:lpstr>
      <vt:lpstr>Future Work</vt:lpstr>
      <vt:lpstr>&lt;//Thank You//&gt;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Andrew Ayman Samir Zikery 2000003</dc:creator>
  <cp:lastModifiedBy>Andrew Ayman Samir Zikery 2000003</cp:lastModifiedBy>
  <cp:revision>9</cp:revision>
  <dcterms:created xsi:type="dcterms:W3CDTF">2025-07-06T13:52:33Z</dcterms:created>
  <dcterms:modified xsi:type="dcterms:W3CDTF">2025-07-06T16:11:33Z</dcterms:modified>
</cp:coreProperties>
</file>